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751" r:id="rId3"/>
    <p:sldId id="1715" r:id="rId4"/>
    <p:sldId id="1716" r:id="rId5"/>
    <p:sldId id="1717" r:id="rId6"/>
    <p:sldId id="1718" r:id="rId7"/>
    <p:sldId id="1719" r:id="rId8"/>
    <p:sldId id="1720" r:id="rId9"/>
    <p:sldId id="1721" r:id="rId10"/>
    <p:sldId id="1722" r:id="rId11"/>
    <p:sldId id="1723" r:id="rId12"/>
    <p:sldId id="1724" r:id="rId13"/>
    <p:sldId id="1725" r:id="rId14"/>
    <p:sldId id="1726" r:id="rId15"/>
    <p:sldId id="1727" r:id="rId16"/>
    <p:sldId id="1729" r:id="rId17"/>
    <p:sldId id="1730" r:id="rId18"/>
    <p:sldId id="1731" r:id="rId19"/>
    <p:sldId id="1732" r:id="rId20"/>
    <p:sldId id="1733" r:id="rId21"/>
    <p:sldId id="1734" r:id="rId22"/>
    <p:sldId id="173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330E"/>
    <a:srgbClr val="52331D"/>
    <a:srgbClr val="9F754C"/>
    <a:srgbClr val="F9F5F1"/>
    <a:srgbClr val="F7F2EB"/>
    <a:srgbClr val="C88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52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72" y="4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/>
          <p:cNvPicPr>
            <a:picLocks noChangeAspect="1"/>
          </p:cNvPicPr>
          <p:nvPr userDrawn="1"/>
        </p:nvPicPr>
        <p:blipFill rotWithShape="1">
          <a:blip r:embed="rId2"/>
          <a:srcRect b="6250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任意多边形: 形状 1"/>
          <p:cNvSpPr/>
          <p:nvPr userDrawn="1"/>
        </p:nvSpPr>
        <p:spPr>
          <a:xfrm>
            <a:off x="0" y="5529942"/>
            <a:ext cx="12192000" cy="1328058"/>
          </a:xfrm>
          <a:custGeom>
            <a:avLst/>
            <a:gdLst>
              <a:gd name="connsiteX0" fmla="*/ 0 w 12192000"/>
              <a:gd name="connsiteY0" fmla="*/ 0 h 1328058"/>
              <a:gd name="connsiteX1" fmla="*/ 12192000 w 12192000"/>
              <a:gd name="connsiteY1" fmla="*/ 0 h 1328058"/>
              <a:gd name="connsiteX2" fmla="*/ 12192000 w 12192000"/>
              <a:gd name="connsiteY2" fmla="*/ 1328058 h 1328058"/>
              <a:gd name="connsiteX3" fmla="*/ 0 w 12192000"/>
              <a:gd name="connsiteY3" fmla="*/ 1328058 h 13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28058">
                <a:moveTo>
                  <a:pt x="0" y="0"/>
                </a:moveTo>
                <a:lnTo>
                  <a:pt x="12192000" y="0"/>
                </a:lnTo>
                <a:lnTo>
                  <a:pt x="12192000" y="1328058"/>
                </a:lnTo>
                <a:lnTo>
                  <a:pt x="0" y="132805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597400"/>
            <a:ext cx="12192000" cy="2260601"/>
          </a:xfrm>
          <a:prstGeom prst="rect">
            <a:avLst/>
          </a:prstGeom>
          <a:solidFill>
            <a:srgbClr val="BA3B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90637" y="5894070"/>
            <a:ext cx="4595333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扫描二维码添加客服微信，咨询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 defTabSz="914400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会员服务、课件美化、商务合作相关事宜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943344" y="4725144"/>
            <a:ext cx="6102205" cy="1857510"/>
            <a:chOff x="2198126" y="2154850"/>
            <a:chExt cx="8618831" cy="2623570"/>
          </a:xfrm>
          <a:solidFill>
            <a:schemeClr val="bg1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2198126" y="2154850"/>
              <a:ext cx="8618831" cy="2623570"/>
              <a:chOff x="-3402595" y="3211512"/>
              <a:chExt cx="11979276" cy="3646488"/>
            </a:xfrm>
            <a:grpFill/>
          </p:grpSpPr>
          <p:grpSp>
            <p:nvGrpSpPr>
              <p:cNvPr id="13" name="组合 12"/>
              <p:cNvGrpSpPr/>
              <p:nvPr userDrawn="1"/>
            </p:nvGrpSpPr>
            <p:grpSpPr>
              <a:xfrm>
                <a:off x="1236080" y="3211512"/>
                <a:ext cx="5160963" cy="2266950"/>
                <a:chOff x="3526798" y="1395413"/>
                <a:chExt cx="5160963" cy="2266950"/>
              </a:xfrm>
              <a:grpFill/>
            </p:grpSpPr>
            <p:sp>
              <p:nvSpPr>
                <p:cNvPr id="71" name="Freeform 13"/>
                <p:cNvSpPr/>
                <p:nvPr/>
              </p:nvSpPr>
              <p:spPr bwMode="auto">
                <a:xfrm>
                  <a:off x="5736598" y="1395413"/>
                  <a:ext cx="2481263" cy="2255838"/>
                </a:xfrm>
                <a:custGeom>
                  <a:avLst/>
                  <a:gdLst>
                    <a:gd name="T0" fmla="*/ 637 w 661"/>
                    <a:gd name="T1" fmla="*/ 84 h 600"/>
                    <a:gd name="T2" fmla="*/ 613 w 661"/>
                    <a:gd name="T3" fmla="*/ 153 h 600"/>
                    <a:gd name="T4" fmla="*/ 604 w 661"/>
                    <a:gd name="T5" fmla="*/ 183 h 600"/>
                    <a:gd name="T6" fmla="*/ 589 w 661"/>
                    <a:gd name="T7" fmla="*/ 225 h 600"/>
                    <a:gd name="T8" fmla="*/ 577 w 661"/>
                    <a:gd name="T9" fmla="*/ 261 h 600"/>
                    <a:gd name="T10" fmla="*/ 565 w 661"/>
                    <a:gd name="T11" fmla="*/ 296 h 600"/>
                    <a:gd name="T12" fmla="*/ 553 w 661"/>
                    <a:gd name="T13" fmla="*/ 332 h 600"/>
                    <a:gd name="T14" fmla="*/ 488 w 661"/>
                    <a:gd name="T15" fmla="*/ 519 h 600"/>
                    <a:gd name="T16" fmla="*/ 487 w 661"/>
                    <a:gd name="T17" fmla="*/ 552 h 600"/>
                    <a:gd name="T18" fmla="*/ 619 w 661"/>
                    <a:gd name="T19" fmla="*/ 564 h 600"/>
                    <a:gd name="T20" fmla="*/ 607 w 661"/>
                    <a:gd name="T21" fmla="*/ 599 h 600"/>
                    <a:gd name="T22" fmla="*/ 1 w 661"/>
                    <a:gd name="T23" fmla="*/ 591 h 600"/>
                    <a:gd name="T24" fmla="*/ 12 w 661"/>
                    <a:gd name="T25" fmla="*/ 561 h 600"/>
                    <a:gd name="T26" fmla="*/ 163 w 661"/>
                    <a:gd name="T27" fmla="*/ 543 h 600"/>
                    <a:gd name="T28" fmla="*/ 169 w 661"/>
                    <a:gd name="T29" fmla="*/ 528 h 600"/>
                    <a:gd name="T30" fmla="*/ 179 w 661"/>
                    <a:gd name="T31" fmla="*/ 496 h 600"/>
                    <a:gd name="T32" fmla="*/ 192 w 661"/>
                    <a:gd name="T33" fmla="*/ 459 h 600"/>
                    <a:gd name="T34" fmla="*/ 204 w 661"/>
                    <a:gd name="T35" fmla="*/ 423 h 600"/>
                    <a:gd name="T36" fmla="*/ 216 w 661"/>
                    <a:gd name="T37" fmla="*/ 387 h 600"/>
                    <a:gd name="T38" fmla="*/ 229 w 661"/>
                    <a:gd name="T39" fmla="*/ 351 h 600"/>
                    <a:gd name="T40" fmla="*/ 241 w 661"/>
                    <a:gd name="T41" fmla="*/ 315 h 600"/>
                    <a:gd name="T42" fmla="*/ 259 w 661"/>
                    <a:gd name="T43" fmla="*/ 261 h 600"/>
                    <a:gd name="T44" fmla="*/ 271 w 661"/>
                    <a:gd name="T45" fmla="*/ 225 h 600"/>
                    <a:gd name="T46" fmla="*/ 281 w 661"/>
                    <a:gd name="T47" fmla="*/ 196 h 600"/>
                    <a:gd name="T48" fmla="*/ 289 w 661"/>
                    <a:gd name="T49" fmla="*/ 174 h 600"/>
                    <a:gd name="T50" fmla="*/ 300 w 661"/>
                    <a:gd name="T51" fmla="*/ 141 h 600"/>
                    <a:gd name="T52" fmla="*/ 318 w 661"/>
                    <a:gd name="T53" fmla="*/ 87 h 600"/>
                    <a:gd name="T54" fmla="*/ 330 w 661"/>
                    <a:gd name="T55" fmla="*/ 51 h 600"/>
                    <a:gd name="T56" fmla="*/ 340 w 661"/>
                    <a:gd name="T57" fmla="*/ 21 h 600"/>
                    <a:gd name="T58" fmla="*/ 349 w 661"/>
                    <a:gd name="T59" fmla="*/ 3 h 600"/>
                    <a:gd name="T60" fmla="*/ 481 w 661"/>
                    <a:gd name="T61" fmla="*/ 26 h 600"/>
                    <a:gd name="T62" fmla="*/ 463 w 661"/>
                    <a:gd name="T63" fmla="*/ 78 h 600"/>
                    <a:gd name="T64" fmla="*/ 451 w 661"/>
                    <a:gd name="T65" fmla="*/ 114 h 600"/>
                    <a:gd name="T66" fmla="*/ 439 w 661"/>
                    <a:gd name="T67" fmla="*/ 150 h 600"/>
                    <a:gd name="T68" fmla="*/ 427 w 661"/>
                    <a:gd name="T69" fmla="*/ 186 h 600"/>
                    <a:gd name="T70" fmla="*/ 409 w 661"/>
                    <a:gd name="T71" fmla="*/ 237 h 600"/>
                    <a:gd name="T72" fmla="*/ 391 w 661"/>
                    <a:gd name="T73" fmla="*/ 291 h 600"/>
                    <a:gd name="T74" fmla="*/ 379 w 661"/>
                    <a:gd name="T75" fmla="*/ 327 h 600"/>
                    <a:gd name="T76" fmla="*/ 354 w 661"/>
                    <a:gd name="T77" fmla="*/ 399 h 600"/>
                    <a:gd name="T78" fmla="*/ 343 w 661"/>
                    <a:gd name="T79" fmla="*/ 432 h 600"/>
                    <a:gd name="T80" fmla="*/ 331 w 661"/>
                    <a:gd name="T81" fmla="*/ 468 h 600"/>
                    <a:gd name="T82" fmla="*/ 319 w 661"/>
                    <a:gd name="T83" fmla="*/ 501 h 600"/>
                    <a:gd name="T84" fmla="*/ 307 w 661"/>
                    <a:gd name="T85" fmla="*/ 537 h 600"/>
                    <a:gd name="T86" fmla="*/ 346 w 661"/>
                    <a:gd name="T87" fmla="*/ 519 h 600"/>
                    <a:gd name="T88" fmla="*/ 355 w 661"/>
                    <a:gd name="T89" fmla="*/ 495 h 600"/>
                    <a:gd name="T90" fmla="*/ 378 w 661"/>
                    <a:gd name="T91" fmla="*/ 429 h 600"/>
                    <a:gd name="T92" fmla="*/ 402 w 661"/>
                    <a:gd name="T93" fmla="*/ 357 h 600"/>
                    <a:gd name="T94" fmla="*/ 414 w 661"/>
                    <a:gd name="T95" fmla="*/ 321 h 600"/>
                    <a:gd name="T96" fmla="*/ 420 w 661"/>
                    <a:gd name="T97" fmla="*/ 306 h 600"/>
                    <a:gd name="T98" fmla="*/ 433 w 661"/>
                    <a:gd name="T99" fmla="*/ 267 h 600"/>
                    <a:gd name="T100" fmla="*/ 445 w 661"/>
                    <a:gd name="T101" fmla="*/ 231 h 600"/>
                    <a:gd name="T102" fmla="*/ 457 w 661"/>
                    <a:gd name="T103" fmla="*/ 195 h 600"/>
                    <a:gd name="T104" fmla="*/ 466 w 661"/>
                    <a:gd name="T105" fmla="*/ 165 h 600"/>
                    <a:gd name="T106" fmla="*/ 473 w 661"/>
                    <a:gd name="T107" fmla="*/ 148 h 600"/>
                    <a:gd name="T108" fmla="*/ 481 w 661"/>
                    <a:gd name="T109" fmla="*/ 126 h 600"/>
                    <a:gd name="T110" fmla="*/ 511 w 661"/>
                    <a:gd name="T111" fmla="*/ 39 h 600"/>
                    <a:gd name="T112" fmla="*/ 524 w 661"/>
                    <a:gd name="T113" fmla="*/ 3 h 600"/>
                    <a:gd name="T114" fmla="*/ 661 w 661"/>
                    <a:gd name="T115" fmla="*/ 15 h 600"/>
                    <a:gd name="T116" fmla="*/ 650 w 661"/>
                    <a:gd name="T117" fmla="*/ 45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61" h="600">
                      <a:moveTo>
                        <a:pt x="650" y="45"/>
                      </a:moveTo>
                      <a:cubicBezTo>
                        <a:pt x="649" y="46"/>
                        <a:pt x="649" y="47"/>
                        <a:pt x="649" y="48"/>
                      </a:cubicBezTo>
                      <a:cubicBezTo>
                        <a:pt x="643" y="58"/>
                        <a:pt x="640" y="70"/>
                        <a:pt x="637" y="81"/>
                      </a:cubicBezTo>
                      <a:cubicBezTo>
                        <a:pt x="637" y="82"/>
                        <a:pt x="637" y="83"/>
                        <a:pt x="637" y="84"/>
                      </a:cubicBezTo>
                      <a:cubicBezTo>
                        <a:pt x="630" y="100"/>
                        <a:pt x="623" y="117"/>
                        <a:pt x="619" y="135"/>
                      </a:cubicBezTo>
                      <a:cubicBezTo>
                        <a:pt x="619" y="136"/>
                        <a:pt x="619" y="137"/>
                        <a:pt x="619" y="138"/>
                      </a:cubicBezTo>
                      <a:cubicBezTo>
                        <a:pt x="616" y="142"/>
                        <a:pt x="614" y="147"/>
                        <a:pt x="613" y="153"/>
                      </a:cubicBezTo>
                      <a:cubicBezTo>
                        <a:pt x="613" y="153"/>
                        <a:pt x="613" y="153"/>
                        <a:pt x="613" y="153"/>
                      </a:cubicBezTo>
                      <a:cubicBezTo>
                        <a:pt x="610" y="159"/>
                        <a:pt x="607" y="164"/>
                        <a:pt x="607" y="171"/>
                      </a:cubicBezTo>
                      <a:cubicBezTo>
                        <a:pt x="607" y="171"/>
                        <a:pt x="607" y="171"/>
                        <a:pt x="607" y="171"/>
                      </a:cubicBezTo>
                      <a:cubicBezTo>
                        <a:pt x="604" y="174"/>
                        <a:pt x="604" y="179"/>
                        <a:pt x="604" y="183"/>
                      </a:cubicBezTo>
                      <a:cubicBezTo>
                        <a:pt x="604" y="183"/>
                        <a:pt x="604" y="183"/>
                        <a:pt x="604" y="183"/>
                      </a:cubicBezTo>
                      <a:cubicBezTo>
                        <a:pt x="603" y="184"/>
                        <a:pt x="602" y="185"/>
                        <a:pt x="601" y="186"/>
                      </a:cubicBezTo>
                      <a:cubicBezTo>
                        <a:pt x="601" y="187"/>
                        <a:pt x="601" y="188"/>
                        <a:pt x="601" y="189"/>
                      </a:cubicBezTo>
                      <a:cubicBezTo>
                        <a:pt x="595" y="200"/>
                        <a:pt x="591" y="212"/>
                        <a:pt x="589" y="225"/>
                      </a:cubicBezTo>
                      <a:cubicBezTo>
                        <a:pt x="589" y="225"/>
                        <a:pt x="589" y="225"/>
                        <a:pt x="589" y="225"/>
                      </a:cubicBezTo>
                      <a:cubicBezTo>
                        <a:pt x="585" y="230"/>
                        <a:pt x="583" y="236"/>
                        <a:pt x="583" y="243"/>
                      </a:cubicBezTo>
                      <a:cubicBezTo>
                        <a:pt x="583" y="243"/>
                        <a:pt x="583" y="243"/>
                        <a:pt x="583" y="243"/>
                      </a:cubicBezTo>
                      <a:cubicBezTo>
                        <a:pt x="580" y="246"/>
                        <a:pt x="578" y="250"/>
                        <a:pt x="578" y="255"/>
                      </a:cubicBezTo>
                      <a:cubicBezTo>
                        <a:pt x="578" y="257"/>
                        <a:pt x="577" y="259"/>
                        <a:pt x="577" y="261"/>
                      </a:cubicBezTo>
                      <a:cubicBezTo>
                        <a:pt x="574" y="264"/>
                        <a:pt x="572" y="268"/>
                        <a:pt x="572" y="273"/>
                      </a:cubicBezTo>
                      <a:cubicBezTo>
                        <a:pt x="571" y="275"/>
                        <a:pt x="571" y="277"/>
                        <a:pt x="571" y="279"/>
                      </a:cubicBezTo>
                      <a:cubicBezTo>
                        <a:pt x="568" y="282"/>
                        <a:pt x="566" y="286"/>
                        <a:pt x="566" y="291"/>
                      </a:cubicBezTo>
                      <a:cubicBezTo>
                        <a:pt x="565" y="293"/>
                        <a:pt x="565" y="295"/>
                        <a:pt x="565" y="296"/>
                      </a:cubicBezTo>
                      <a:cubicBezTo>
                        <a:pt x="560" y="302"/>
                        <a:pt x="559" y="308"/>
                        <a:pt x="559" y="315"/>
                      </a:cubicBezTo>
                      <a:cubicBezTo>
                        <a:pt x="559" y="315"/>
                        <a:pt x="559" y="315"/>
                        <a:pt x="559" y="315"/>
                      </a:cubicBezTo>
                      <a:cubicBezTo>
                        <a:pt x="555" y="318"/>
                        <a:pt x="554" y="322"/>
                        <a:pt x="554" y="327"/>
                      </a:cubicBezTo>
                      <a:cubicBezTo>
                        <a:pt x="553" y="329"/>
                        <a:pt x="553" y="331"/>
                        <a:pt x="553" y="332"/>
                      </a:cubicBezTo>
                      <a:cubicBezTo>
                        <a:pt x="547" y="338"/>
                        <a:pt x="547" y="346"/>
                        <a:pt x="544" y="353"/>
                      </a:cubicBezTo>
                      <a:cubicBezTo>
                        <a:pt x="527" y="403"/>
                        <a:pt x="510" y="454"/>
                        <a:pt x="493" y="504"/>
                      </a:cubicBezTo>
                      <a:cubicBezTo>
                        <a:pt x="493" y="505"/>
                        <a:pt x="493" y="506"/>
                        <a:pt x="493" y="507"/>
                      </a:cubicBezTo>
                      <a:cubicBezTo>
                        <a:pt x="490" y="510"/>
                        <a:pt x="488" y="514"/>
                        <a:pt x="488" y="519"/>
                      </a:cubicBezTo>
                      <a:cubicBezTo>
                        <a:pt x="488" y="521"/>
                        <a:pt x="487" y="523"/>
                        <a:pt x="487" y="525"/>
                      </a:cubicBezTo>
                      <a:cubicBezTo>
                        <a:pt x="484" y="528"/>
                        <a:pt x="483" y="533"/>
                        <a:pt x="482" y="537"/>
                      </a:cubicBezTo>
                      <a:cubicBezTo>
                        <a:pt x="481" y="539"/>
                        <a:pt x="481" y="541"/>
                        <a:pt x="481" y="543"/>
                      </a:cubicBezTo>
                      <a:cubicBezTo>
                        <a:pt x="475" y="552"/>
                        <a:pt x="481" y="552"/>
                        <a:pt x="487" y="552"/>
                      </a:cubicBezTo>
                      <a:cubicBezTo>
                        <a:pt x="531" y="552"/>
                        <a:pt x="575" y="552"/>
                        <a:pt x="619" y="551"/>
                      </a:cubicBezTo>
                      <a:cubicBezTo>
                        <a:pt x="620" y="553"/>
                        <a:pt x="621" y="554"/>
                        <a:pt x="621" y="555"/>
                      </a:cubicBezTo>
                      <a:cubicBezTo>
                        <a:pt x="619" y="557"/>
                        <a:pt x="619" y="561"/>
                        <a:pt x="619" y="564"/>
                      </a:cubicBezTo>
                      <a:cubicBezTo>
                        <a:pt x="619" y="564"/>
                        <a:pt x="619" y="564"/>
                        <a:pt x="619" y="564"/>
                      </a:cubicBezTo>
                      <a:cubicBezTo>
                        <a:pt x="616" y="566"/>
                        <a:pt x="616" y="570"/>
                        <a:pt x="616" y="573"/>
                      </a:cubicBezTo>
                      <a:cubicBezTo>
                        <a:pt x="613" y="575"/>
                        <a:pt x="613" y="578"/>
                        <a:pt x="613" y="582"/>
                      </a:cubicBezTo>
                      <a:cubicBezTo>
                        <a:pt x="609" y="586"/>
                        <a:pt x="608" y="591"/>
                        <a:pt x="607" y="597"/>
                      </a:cubicBezTo>
                      <a:cubicBezTo>
                        <a:pt x="607" y="598"/>
                        <a:pt x="607" y="598"/>
                        <a:pt x="607" y="599"/>
                      </a:cubicBezTo>
                      <a:cubicBezTo>
                        <a:pt x="597" y="599"/>
                        <a:pt x="587" y="600"/>
                        <a:pt x="577" y="600"/>
                      </a:cubicBezTo>
                      <a:cubicBezTo>
                        <a:pt x="393" y="600"/>
                        <a:pt x="210" y="600"/>
                        <a:pt x="26" y="600"/>
                      </a:cubicBezTo>
                      <a:cubicBezTo>
                        <a:pt x="21" y="600"/>
                        <a:pt x="15" y="600"/>
                        <a:pt x="10" y="600"/>
                      </a:cubicBezTo>
                      <a:cubicBezTo>
                        <a:pt x="3" y="600"/>
                        <a:pt x="0" y="597"/>
                        <a:pt x="1" y="591"/>
                      </a:cubicBezTo>
                      <a:cubicBezTo>
                        <a:pt x="1" y="591"/>
                        <a:pt x="1" y="591"/>
                        <a:pt x="1" y="591"/>
                      </a:cubicBezTo>
                      <a:cubicBezTo>
                        <a:pt x="6" y="586"/>
                        <a:pt x="7" y="580"/>
                        <a:pt x="7" y="573"/>
                      </a:cubicBezTo>
                      <a:cubicBezTo>
                        <a:pt x="7" y="573"/>
                        <a:pt x="7" y="573"/>
                        <a:pt x="7" y="573"/>
                      </a:cubicBezTo>
                      <a:cubicBezTo>
                        <a:pt x="11" y="570"/>
                        <a:pt x="12" y="566"/>
                        <a:pt x="12" y="561"/>
                      </a:cubicBezTo>
                      <a:cubicBezTo>
                        <a:pt x="13" y="560"/>
                        <a:pt x="13" y="559"/>
                        <a:pt x="13" y="558"/>
                      </a:cubicBezTo>
                      <a:cubicBezTo>
                        <a:pt x="17" y="551"/>
                        <a:pt x="24" y="552"/>
                        <a:pt x="30" y="552"/>
                      </a:cubicBezTo>
                      <a:cubicBezTo>
                        <a:pt x="70" y="552"/>
                        <a:pt x="110" y="552"/>
                        <a:pt x="150" y="552"/>
                      </a:cubicBezTo>
                      <a:cubicBezTo>
                        <a:pt x="156" y="552"/>
                        <a:pt x="164" y="554"/>
                        <a:pt x="163" y="543"/>
                      </a:cubicBezTo>
                      <a:cubicBezTo>
                        <a:pt x="163" y="543"/>
                        <a:pt x="163" y="543"/>
                        <a:pt x="163" y="543"/>
                      </a:cubicBezTo>
                      <a:cubicBezTo>
                        <a:pt x="167" y="540"/>
                        <a:pt x="166" y="535"/>
                        <a:pt x="166" y="531"/>
                      </a:cubicBezTo>
                      <a:cubicBezTo>
                        <a:pt x="166" y="531"/>
                        <a:pt x="166" y="531"/>
                        <a:pt x="166" y="531"/>
                      </a:cubicBezTo>
                      <a:cubicBezTo>
                        <a:pt x="167" y="530"/>
                        <a:pt x="168" y="529"/>
                        <a:pt x="169" y="528"/>
                      </a:cubicBezTo>
                      <a:cubicBezTo>
                        <a:pt x="169" y="527"/>
                        <a:pt x="169" y="526"/>
                        <a:pt x="169" y="525"/>
                      </a:cubicBezTo>
                      <a:cubicBezTo>
                        <a:pt x="173" y="522"/>
                        <a:pt x="172" y="517"/>
                        <a:pt x="174" y="513"/>
                      </a:cubicBezTo>
                      <a:cubicBezTo>
                        <a:pt x="174" y="511"/>
                        <a:pt x="175" y="509"/>
                        <a:pt x="175" y="507"/>
                      </a:cubicBezTo>
                      <a:cubicBezTo>
                        <a:pt x="179" y="504"/>
                        <a:pt x="178" y="499"/>
                        <a:pt x="179" y="496"/>
                      </a:cubicBezTo>
                      <a:cubicBezTo>
                        <a:pt x="180" y="493"/>
                        <a:pt x="181" y="491"/>
                        <a:pt x="181" y="489"/>
                      </a:cubicBezTo>
                      <a:cubicBezTo>
                        <a:pt x="185" y="486"/>
                        <a:pt x="184" y="481"/>
                        <a:pt x="186" y="477"/>
                      </a:cubicBezTo>
                      <a:cubicBezTo>
                        <a:pt x="186" y="475"/>
                        <a:pt x="187" y="473"/>
                        <a:pt x="187" y="471"/>
                      </a:cubicBezTo>
                      <a:cubicBezTo>
                        <a:pt x="190" y="468"/>
                        <a:pt x="192" y="464"/>
                        <a:pt x="192" y="459"/>
                      </a:cubicBezTo>
                      <a:cubicBezTo>
                        <a:pt x="193" y="457"/>
                        <a:pt x="193" y="455"/>
                        <a:pt x="193" y="454"/>
                      </a:cubicBezTo>
                      <a:cubicBezTo>
                        <a:pt x="198" y="448"/>
                        <a:pt x="199" y="442"/>
                        <a:pt x="199" y="435"/>
                      </a:cubicBezTo>
                      <a:cubicBezTo>
                        <a:pt x="199" y="435"/>
                        <a:pt x="199" y="435"/>
                        <a:pt x="199" y="435"/>
                      </a:cubicBezTo>
                      <a:cubicBezTo>
                        <a:pt x="203" y="432"/>
                        <a:pt x="204" y="428"/>
                        <a:pt x="204" y="423"/>
                      </a:cubicBezTo>
                      <a:cubicBezTo>
                        <a:pt x="205" y="422"/>
                        <a:pt x="205" y="421"/>
                        <a:pt x="205" y="420"/>
                      </a:cubicBezTo>
                      <a:cubicBezTo>
                        <a:pt x="208" y="415"/>
                        <a:pt x="210" y="410"/>
                        <a:pt x="210" y="405"/>
                      </a:cubicBezTo>
                      <a:cubicBezTo>
                        <a:pt x="211" y="403"/>
                        <a:pt x="211" y="401"/>
                        <a:pt x="211" y="400"/>
                      </a:cubicBezTo>
                      <a:cubicBezTo>
                        <a:pt x="215" y="396"/>
                        <a:pt x="216" y="392"/>
                        <a:pt x="216" y="387"/>
                      </a:cubicBezTo>
                      <a:cubicBezTo>
                        <a:pt x="217" y="386"/>
                        <a:pt x="217" y="385"/>
                        <a:pt x="217" y="384"/>
                      </a:cubicBezTo>
                      <a:cubicBezTo>
                        <a:pt x="220" y="380"/>
                        <a:pt x="222" y="375"/>
                        <a:pt x="223" y="369"/>
                      </a:cubicBezTo>
                      <a:cubicBezTo>
                        <a:pt x="223" y="368"/>
                        <a:pt x="223" y="367"/>
                        <a:pt x="223" y="366"/>
                      </a:cubicBezTo>
                      <a:cubicBezTo>
                        <a:pt x="226" y="362"/>
                        <a:pt x="228" y="357"/>
                        <a:pt x="229" y="351"/>
                      </a:cubicBezTo>
                      <a:cubicBezTo>
                        <a:pt x="229" y="350"/>
                        <a:pt x="229" y="349"/>
                        <a:pt x="229" y="348"/>
                      </a:cubicBezTo>
                      <a:cubicBezTo>
                        <a:pt x="232" y="344"/>
                        <a:pt x="234" y="339"/>
                        <a:pt x="235" y="333"/>
                      </a:cubicBezTo>
                      <a:cubicBezTo>
                        <a:pt x="235" y="332"/>
                        <a:pt x="235" y="331"/>
                        <a:pt x="235" y="330"/>
                      </a:cubicBezTo>
                      <a:cubicBezTo>
                        <a:pt x="239" y="326"/>
                        <a:pt x="240" y="321"/>
                        <a:pt x="241" y="315"/>
                      </a:cubicBezTo>
                      <a:cubicBezTo>
                        <a:pt x="241" y="314"/>
                        <a:pt x="241" y="313"/>
                        <a:pt x="241" y="312"/>
                      </a:cubicBezTo>
                      <a:cubicBezTo>
                        <a:pt x="247" y="302"/>
                        <a:pt x="251" y="291"/>
                        <a:pt x="253" y="279"/>
                      </a:cubicBezTo>
                      <a:cubicBezTo>
                        <a:pt x="253" y="278"/>
                        <a:pt x="253" y="277"/>
                        <a:pt x="253" y="277"/>
                      </a:cubicBezTo>
                      <a:cubicBezTo>
                        <a:pt x="257" y="272"/>
                        <a:pt x="259" y="267"/>
                        <a:pt x="259" y="261"/>
                      </a:cubicBezTo>
                      <a:cubicBezTo>
                        <a:pt x="259" y="261"/>
                        <a:pt x="259" y="261"/>
                        <a:pt x="259" y="261"/>
                      </a:cubicBezTo>
                      <a:cubicBezTo>
                        <a:pt x="262" y="255"/>
                        <a:pt x="265" y="250"/>
                        <a:pt x="265" y="243"/>
                      </a:cubicBezTo>
                      <a:cubicBezTo>
                        <a:pt x="265" y="242"/>
                        <a:pt x="266" y="242"/>
                        <a:pt x="265" y="241"/>
                      </a:cubicBezTo>
                      <a:cubicBezTo>
                        <a:pt x="269" y="236"/>
                        <a:pt x="271" y="231"/>
                        <a:pt x="271" y="225"/>
                      </a:cubicBezTo>
                      <a:cubicBezTo>
                        <a:pt x="271" y="224"/>
                        <a:pt x="272" y="224"/>
                        <a:pt x="271" y="223"/>
                      </a:cubicBezTo>
                      <a:cubicBezTo>
                        <a:pt x="273" y="220"/>
                        <a:pt x="274" y="217"/>
                        <a:pt x="275" y="213"/>
                      </a:cubicBezTo>
                      <a:cubicBezTo>
                        <a:pt x="276" y="211"/>
                        <a:pt x="277" y="208"/>
                        <a:pt x="277" y="205"/>
                      </a:cubicBezTo>
                      <a:cubicBezTo>
                        <a:pt x="280" y="202"/>
                        <a:pt x="281" y="199"/>
                        <a:pt x="281" y="196"/>
                      </a:cubicBezTo>
                      <a:cubicBezTo>
                        <a:pt x="281" y="196"/>
                        <a:pt x="280" y="195"/>
                        <a:pt x="280" y="195"/>
                      </a:cubicBezTo>
                      <a:cubicBezTo>
                        <a:pt x="281" y="194"/>
                        <a:pt x="282" y="193"/>
                        <a:pt x="283" y="192"/>
                      </a:cubicBezTo>
                      <a:cubicBezTo>
                        <a:pt x="283" y="191"/>
                        <a:pt x="283" y="190"/>
                        <a:pt x="283" y="189"/>
                      </a:cubicBezTo>
                      <a:cubicBezTo>
                        <a:pt x="287" y="185"/>
                        <a:pt x="289" y="180"/>
                        <a:pt x="289" y="174"/>
                      </a:cubicBezTo>
                      <a:cubicBezTo>
                        <a:pt x="289" y="173"/>
                        <a:pt x="289" y="172"/>
                        <a:pt x="289" y="171"/>
                      </a:cubicBezTo>
                      <a:cubicBezTo>
                        <a:pt x="292" y="168"/>
                        <a:pt x="294" y="164"/>
                        <a:pt x="294" y="159"/>
                      </a:cubicBezTo>
                      <a:cubicBezTo>
                        <a:pt x="295" y="157"/>
                        <a:pt x="295" y="155"/>
                        <a:pt x="295" y="153"/>
                      </a:cubicBezTo>
                      <a:cubicBezTo>
                        <a:pt x="298" y="150"/>
                        <a:pt x="300" y="146"/>
                        <a:pt x="300" y="141"/>
                      </a:cubicBezTo>
                      <a:cubicBezTo>
                        <a:pt x="301" y="139"/>
                        <a:pt x="301" y="137"/>
                        <a:pt x="301" y="135"/>
                      </a:cubicBezTo>
                      <a:cubicBezTo>
                        <a:pt x="304" y="132"/>
                        <a:pt x="306" y="128"/>
                        <a:pt x="306" y="123"/>
                      </a:cubicBezTo>
                      <a:cubicBezTo>
                        <a:pt x="307" y="121"/>
                        <a:pt x="307" y="119"/>
                        <a:pt x="307" y="117"/>
                      </a:cubicBezTo>
                      <a:cubicBezTo>
                        <a:pt x="314" y="108"/>
                        <a:pt x="315" y="97"/>
                        <a:pt x="318" y="87"/>
                      </a:cubicBezTo>
                      <a:cubicBezTo>
                        <a:pt x="319" y="86"/>
                        <a:pt x="319" y="85"/>
                        <a:pt x="319" y="84"/>
                      </a:cubicBezTo>
                      <a:cubicBezTo>
                        <a:pt x="322" y="79"/>
                        <a:pt x="324" y="74"/>
                        <a:pt x="325" y="69"/>
                      </a:cubicBezTo>
                      <a:cubicBezTo>
                        <a:pt x="325" y="68"/>
                        <a:pt x="325" y="67"/>
                        <a:pt x="325" y="66"/>
                      </a:cubicBezTo>
                      <a:cubicBezTo>
                        <a:pt x="328" y="62"/>
                        <a:pt x="330" y="56"/>
                        <a:pt x="330" y="51"/>
                      </a:cubicBezTo>
                      <a:cubicBezTo>
                        <a:pt x="331" y="50"/>
                        <a:pt x="331" y="49"/>
                        <a:pt x="331" y="48"/>
                      </a:cubicBezTo>
                      <a:cubicBezTo>
                        <a:pt x="334" y="44"/>
                        <a:pt x="336" y="39"/>
                        <a:pt x="337" y="33"/>
                      </a:cubicBezTo>
                      <a:cubicBezTo>
                        <a:pt x="337" y="30"/>
                        <a:pt x="337" y="27"/>
                        <a:pt x="337" y="24"/>
                      </a:cubicBezTo>
                      <a:cubicBezTo>
                        <a:pt x="338" y="23"/>
                        <a:pt x="339" y="22"/>
                        <a:pt x="340" y="21"/>
                      </a:cubicBezTo>
                      <a:cubicBezTo>
                        <a:pt x="340" y="21"/>
                        <a:pt x="340" y="21"/>
                        <a:pt x="340" y="21"/>
                      </a:cubicBezTo>
                      <a:cubicBezTo>
                        <a:pt x="341" y="20"/>
                        <a:pt x="342" y="19"/>
                        <a:pt x="342" y="18"/>
                      </a:cubicBezTo>
                      <a:cubicBezTo>
                        <a:pt x="342" y="17"/>
                        <a:pt x="342" y="16"/>
                        <a:pt x="343" y="15"/>
                      </a:cubicBezTo>
                      <a:cubicBezTo>
                        <a:pt x="345" y="11"/>
                        <a:pt x="347" y="7"/>
                        <a:pt x="349" y="3"/>
                      </a:cubicBezTo>
                      <a:cubicBezTo>
                        <a:pt x="390" y="3"/>
                        <a:pt x="432" y="3"/>
                        <a:pt x="473" y="3"/>
                      </a:cubicBezTo>
                      <a:cubicBezTo>
                        <a:pt x="478" y="3"/>
                        <a:pt x="485" y="0"/>
                        <a:pt x="487" y="9"/>
                      </a:cubicBezTo>
                      <a:cubicBezTo>
                        <a:pt x="484" y="12"/>
                        <a:pt x="481" y="16"/>
                        <a:pt x="482" y="21"/>
                      </a:cubicBezTo>
                      <a:cubicBezTo>
                        <a:pt x="481" y="23"/>
                        <a:pt x="481" y="25"/>
                        <a:pt x="481" y="26"/>
                      </a:cubicBezTo>
                      <a:cubicBezTo>
                        <a:pt x="478" y="30"/>
                        <a:pt x="475" y="34"/>
                        <a:pt x="476" y="39"/>
                      </a:cubicBezTo>
                      <a:cubicBezTo>
                        <a:pt x="475" y="41"/>
                        <a:pt x="475" y="43"/>
                        <a:pt x="475" y="44"/>
                      </a:cubicBezTo>
                      <a:cubicBezTo>
                        <a:pt x="468" y="54"/>
                        <a:pt x="466" y="64"/>
                        <a:pt x="464" y="75"/>
                      </a:cubicBezTo>
                      <a:cubicBezTo>
                        <a:pt x="463" y="76"/>
                        <a:pt x="463" y="77"/>
                        <a:pt x="463" y="78"/>
                      </a:cubicBezTo>
                      <a:cubicBezTo>
                        <a:pt x="460" y="82"/>
                        <a:pt x="458" y="87"/>
                        <a:pt x="458" y="93"/>
                      </a:cubicBezTo>
                      <a:cubicBezTo>
                        <a:pt x="457" y="94"/>
                        <a:pt x="457" y="95"/>
                        <a:pt x="457" y="96"/>
                      </a:cubicBezTo>
                      <a:cubicBezTo>
                        <a:pt x="454" y="100"/>
                        <a:pt x="452" y="105"/>
                        <a:pt x="451" y="111"/>
                      </a:cubicBezTo>
                      <a:cubicBezTo>
                        <a:pt x="451" y="112"/>
                        <a:pt x="451" y="113"/>
                        <a:pt x="451" y="114"/>
                      </a:cubicBezTo>
                      <a:cubicBezTo>
                        <a:pt x="448" y="118"/>
                        <a:pt x="446" y="123"/>
                        <a:pt x="445" y="129"/>
                      </a:cubicBezTo>
                      <a:cubicBezTo>
                        <a:pt x="445" y="130"/>
                        <a:pt x="445" y="131"/>
                        <a:pt x="445" y="132"/>
                      </a:cubicBezTo>
                      <a:cubicBezTo>
                        <a:pt x="441" y="136"/>
                        <a:pt x="439" y="141"/>
                        <a:pt x="439" y="147"/>
                      </a:cubicBezTo>
                      <a:cubicBezTo>
                        <a:pt x="439" y="148"/>
                        <a:pt x="439" y="149"/>
                        <a:pt x="439" y="150"/>
                      </a:cubicBezTo>
                      <a:cubicBezTo>
                        <a:pt x="434" y="158"/>
                        <a:pt x="431" y="167"/>
                        <a:pt x="430" y="177"/>
                      </a:cubicBezTo>
                      <a:cubicBezTo>
                        <a:pt x="430" y="177"/>
                        <a:pt x="430" y="177"/>
                        <a:pt x="430" y="177"/>
                      </a:cubicBezTo>
                      <a:cubicBezTo>
                        <a:pt x="429" y="178"/>
                        <a:pt x="428" y="179"/>
                        <a:pt x="428" y="180"/>
                      </a:cubicBezTo>
                      <a:cubicBezTo>
                        <a:pt x="427" y="182"/>
                        <a:pt x="427" y="184"/>
                        <a:pt x="427" y="186"/>
                      </a:cubicBezTo>
                      <a:cubicBezTo>
                        <a:pt x="420" y="196"/>
                        <a:pt x="417" y="207"/>
                        <a:pt x="415" y="219"/>
                      </a:cubicBezTo>
                      <a:cubicBezTo>
                        <a:pt x="414" y="220"/>
                        <a:pt x="414" y="220"/>
                        <a:pt x="415" y="221"/>
                      </a:cubicBezTo>
                      <a:cubicBezTo>
                        <a:pt x="411" y="226"/>
                        <a:pt x="409" y="231"/>
                        <a:pt x="409" y="237"/>
                      </a:cubicBezTo>
                      <a:cubicBezTo>
                        <a:pt x="409" y="237"/>
                        <a:pt x="409" y="237"/>
                        <a:pt x="409" y="237"/>
                      </a:cubicBezTo>
                      <a:cubicBezTo>
                        <a:pt x="406" y="240"/>
                        <a:pt x="406" y="245"/>
                        <a:pt x="405" y="249"/>
                      </a:cubicBezTo>
                      <a:cubicBezTo>
                        <a:pt x="404" y="251"/>
                        <a:pt x="403" y="253"/>
                        <a:pt x="403" y="255"/>
                      </a:cubicBezTo>
                      <a:cubicBezTo>
                        <a:pt x="397" y="266"/>
                        <a:pt x="392" y="278"/>
                        <a:pt x="391" y="291"/>
                      </a:cubicBezTo>
                      <a:cubicBezTo>
                        <a:pt x="391" y="291"/>
                        <a:pt x="391" y="291"/>
                        <a:pt x="391" y="291"/>
                      </a:cubicBezTo>
                      <a:cubicBezTo>
                        <a:pt x="387" y="294"/>
                        <a:pt x="386" y="298"/>
                        <a:pt x="386" y="303"/>
                      </a:cubicBezTo>
                      <a:cubicBezTo>
                        <a:pt x="385" y="305"/>
                        <a:pt x="385" y="307"/>
                        <a:pt x="385" y="309"/>
                      </a:cubicBezTo>
                      <a:cubicBezTo>
                        <a:pt x="382" y="312"/>
                        <a:pt x="380" y="316"/>
                        <a:pt x="380" y="321"/>
                      </a:cubicBezTo>
                      <a:cubicBezTo>
                        <a:pt x="379" y="323"/>
                        <a:pt x="379" y="325"/>
                        <a:pt x="379" y="327"/>
                      </a:cubicBezTo>
                      <a:cubicBezTo>
                        <a:pt x="371" y="342"/>
                        <a:pt x="366" y="358"/>
                        <a:pt x="362" y="375"/>
                      </a:cubicBezTo>
                      <a:cubicBezTo>
                        <a:pt x="361" y="376"/>
                        <a:pt x="361" y="377"/>
                        <a:pt x="361" y="378"/>
                      </a:cubicBezTo>
                      <a:cubicBezTo>
                        <a:pt x="358" y="382"/>
                        <a:pt x="356" y="387"/>
                        <a:pt x="355" y="393"/>
                      </a:cubicBezTo>
                      <a:cubicBezTo>
                        <a:pt x="355" y="395"/>
                        <a:pt x="355" y="397"/>
                        <a:pt x="354" y="399"/>
                      </a:cubicBezTo>
                      <a:cubicBezTo>
                        <a:pt x="351" y="402"/>
                        <a:pt x="349" y="406"/>
                        <a:pt x="349" y="411"/>
                      </a:cubicBezTo>
                      <a:cubicBezTo>
                        <a:pt x="349" y="412"/>
                        <a:pt x="349" y="413"/>
                        <a:pt x="349" y="414"/>
                      </a:cubicBezTo>
                      <a:cubicBezTo>
                        <a:pt x="345" y="418"/>
                        <a:pt x="344" y="423"/>
                        <a:pt x="343" y="429"/>
                      </a:cubicBezTo>
                      <a:cubicBezTo>
                        <a:pt x="343" y="430"/>
                        <a:pt x="343" y="431"/>
                        <a:pt x="343" y="432"/>
                      </a:cubicBezTo>
                      <a:cubicBezTo>
                        <a:pt x="339" y="436"/>
                        <a:pt x="338" y="441"/>
                        <a:pt x="337" y="447"/>
                      </a:cubicBezTo>
                      <a:cubicBezTo>
                        <a:pt x="337" y="448"/>
                        <a:pt x="337" y="449"/>
                        <a:pt x="337" y="450"/>
                      </a:cubicBezTo>
                      <a:cubicBezTo>
                        <a:pt x="334" y="454"/>
                        <a:pt x="332" y="459"/>
                        <a:pt x="331" y="465"/>
                      </a:cubicBezTo>
                      <a:cubicBezTo>
                        <a:pt x="331" y="466"/>
                        <a:pt x="331" y="467"/>
                        <a:pt x="331" y="468"/>
                      </a:cubicBezTo>
                      <a:cubicBezTo>
                        <a:pt x="328" y="472"/>
                        <a:pt x="326" y="477"/>
                        <a:pt x="325" y="483"/>
                      </a:cubicBezTo>
                      <a:cubicBezTo>
                        <a:pt x="325" y="483"/>
                        <a:pt x="325" y="483"/>
                        <a:pt x="325" y="483"/>
                      </a:cubicBezTo>
                      <a:cubicBezTo>
                        <a:pt x="321" y="487"/>
                        <a:pt x="320" y="493"/>
                        <a:pt x="319" y="498"/>
                      </a:cubicBezTo>
                      <a:cubicBezTo>
                        <a:pt x="319" y="499"/>
                        <a:pt x="319" y="500"/>
                        <a:pt x="319" y="501"/>
                      </a:cubicBezTo>
                      <a:cubicBezTo>
                        <a:pt x="316" y="506"/>
                        <a:pt x="314" y="511"/>
                        <a:pt x="314" y="516"/>
                      </a:cubicBezTo>
                      <a:cubicBezTo>
                        <a:pt x="313" y="517"/>
                        <a:pt x="313" y="518"/>
                        <a:pt x="313" y="519"/>
                      </a:cubicBezTo>
                      <a:cubicBezTo>
                        <a:pt x="309" y="524"/>
                        <a:pt x="307" y="530"/>
                        <a:pt x="307" y="537"/>
                      </a:cubicBezTo>
                      <a:cubicBezTo>
                        <a:pt x="307" y="537"/>
                        <a:pt x="307" y="537"/>
                        <a:pt x="307" y="537"/>
                      </a:cubicBezTo>
                      <a:cubicBezTo>
                        <a:pt x="306" y="542"/>
                        <a:pt x="297" y="547"/>
                        <a:pt x="306" y="551"/>
                      </a:cubicBezTo>
                      <a:cubicBezTo>
                        <a:pt x="323" y="560"/>
                        <a:pt x="340" y="550"/>
                        <a:pt x="343" y="531"/>
                      </a:cubicBezTo>
                      <a:cubicBezTo>
                        <a:pt x="343" y="530"/>
                        <a:pt x="343" y="530"/>
                        <a:pt x="343" y="529"/>
                      </a:cubicBezTo>
                      <a:cubicBezTo>
                        <a:pt x="346" y="526"/>
                        <a:pt x="347" y="523"/>
                        <a:pt x="346" y="519"/>
                      </a:cubicBezTo>
                      <a:cubicBezTo>
                        <a:pt x="346" y="519"/>
                        <a:pt x="346" y="519"/>
                        <a:pt x="346" y="519"/>
                      </a:cubicBezTo>
                      <a:cubicBezTo>
                        <a:pt x="347" y="518"/>
                        <a:pt x="348" y="517"/>
                        <a:pt x="349" y="516"/>
                      </a:cubicBezTo>
                      <a:cubicBezTo>
                        <a:pt x="349" y="515"/>
                        <a:pt x="349" y="514"/>
                        <a:pt x="349" y="513"/>
                      </a:cubicBezTo>
                      <a:cubicBezTo>
                        <a:pt x="353" y="508"/>
                        <a:pt x="355" y="502"/>
                        <a:pt x="355" y="495"/>
                      </a:cubicBezTo>
                      <a:cubicBezTo>
                        <a:pt x="355" y="495"/>
                        <a:pt x="355" y="495"/>
                        <a:pt x="355" y="495"/>
                      </a:cubicBezTo>
                      <a:cubicBezTo>
                        <a:pt x="361" y="485"/>
                        <a:pt x="363" y="473"/>
                        <a:pt x="367" y="462"/>
                      </a:cubicBezTo>
                      <a:cubicBezTo>
                        <a:pt x="367" y="461"/>
                        <a:pt x="367" y="460"/>
                        <a:pt x="367" y="459"/>
                      </a:cubicBezTo>
                      <a:cubicBezTo>
                        <a:pt x="372" y="450"/>
                        <a:pt x="375" y="439"/>
                        <a:pt x="378" y="429"/>
                      </a:cubicBezTo>
                      <a:cubicBezTo>
                        <a:pt x="379" y="427"/>
                        <a:pt x="379" y="425"/>
                        <a:pt x="379" y="423"/>
                      </a:cubicBezTo>
                      <a:cubicBezTo>
                        <a:pt x="385" y="412"/>
                        <a:pt x="390" y="400"/>
                        <a:pt x="391" y="387"/>
                      </a:cubicBezTo>
                      <a:cubicBezTo>
                        <a:pt x="391" y="387"/>
                        <a:pt x="391" y="387"/>
                        <a:pt x="391" y="387"/>
                      </a:cubicBezTo>
                      <a:cubicBezTo>
                        <a:pt x="398" y="378"/>
                        <a:pt x="399" y="367"/>
                        <a:pt x="402" y="357"/>
                      </a:cubicBezTo>
                      <a:cubicBezTo>
                        <a:pt x="403" y="355"/>
                        <a:pt x="403" y="353"/>
                        <a:pt x="403" y="352"/>
                      </a:cubicBezTo>
                      <a:cubicBezTo>
                        <a:pt x="407" y="348"/>
                        <a:pt x="408" y="344"/>
                        <a:pt x="408" y="339"/>
                      </a:cubicBezTo>
                      <a:cubicBezTo>
                        <a:pt x="409" y="338"/>
                        <a:pt x="409" y="337"/>
                        <a:pt x="409" y="336"/>
                      </a:cubicBezTo>
                      <a:cubicBezTo>
                        <a:pt x="412" y="332"/>
                        <a:pt x="414" y="326"/>
                        <a:pt x="414" y="321"/>
                      </a:cubicBezTo>
                      <a:cubicBezTo>
                        <a:pt x="415" y="320"/>
                        <a:pt x="415" y="319"/>
                        <a:pt x="415" y="318"/>
                      </a:cubicBezTo>
                      <a:cubicBezTo>
                        <a:pt x="418" y="316"/>
                        <a:pt x="418" y="312"/>
                        <a:pt x="418" y="309"/>
                      </a:cubicBezTo>
                      <a:cubicBezTo>
                        <a:pt x="418" y="309"/>
                        <a:pt x="418" y="309"/>
                        <a:pt x="418" y="309"/>
                      </a:cubicBezTo>
                      <a:cubicBezTo>
                        <a:pt x="419" y="308"/>
                        <a:pt x="419" y="307"/>
                        <a:pt x="420" y="306"/>
                      </a:cubicBezTo>
                      <a:cubicBezTo>
                        <a:pt x="420" y="304"/>
                        <a:pt x="421" y="302"/>
                        <a:pt x="421" y="300"/>
                      </a:cubicBezTo>
                      <a:cubicBezTo>
                        <a:pt x="424" y="296"/>
                        <a:pt x="426" y="291"/>
                        <a:pt x="427" y="285"/>
                      </a:cubicBezTo>
                      <a:cubicBezTo>
                        <a:pt x="427" y="284"/>
                        <a:pt x="427" y="283"/>
                        <a:pt x="427" y="282"/>
                      </a:cubicBezTo>
                      <a:cubicBezTo>
                        <a:pt x="430" y="278"/>
                        <a:pt x="432" y="273"/>
                        <a:pt x="433" y="267"/>
                      </a:cubicBezTo>
                      <a:cubicBezTo>
                        <a:pt x="433" y="266"/>
                        <a:pt x="433" y="265"/>
                        <a:pt x="433" y="264"/>
                      </a:cubicBezTo>
                      <a:cubicBezTo>
                        <a:pt x="436" y="262"/>
                        <a:pt x="436" y="259"/>
                        <a:pt x="437" y="255"/>
                      </a:cubicBezTo>
                      <a:cubicBezTo>
                        <a:pt x="439" y="253"/>
                        <a:pt x="439" y="249"/>
                        <a:pt x="439" y="246"/>
                      </a:cubicBezTo>
                      <a:cubicBezTo>
                        <a:pt x="443" y="242"/>
                        <a:pt x="445" y="237"/>
                        <a:pt x="445" y="231"/>
                      </a:cubicBezTo>
                      <a:cubicBezTo>
                        <a:pt x="445" y="230"/>
                        <a:pt x="445" y="229"/>
                        <a:pt x="445" y="229"/>
                      </a:cubicBezTo>
                      <a:cubicBezTo>
                        <a:pt x="449" y="224"/>
                        <a:pt x="451" y="219"/>
                        <a:pt x="451" y="213"/>
                      </a:cubicBezTo>
                      <a:cubicBezTo>
                        <a:pt x="451" y="212"/>
                        <a:pt x="451" y="211"/>
                        <a:pt x="451" y="210"/>
                      </a:cubicBezTo>
                      <a:cubicBezTo>
                        <a:pt x="455" y="206"/>
                        <a:pt x="457" y="201"/>
                        <a:pt x="457" y="195"/>
                      </a:cubicBezTo>
                      <a:cubicBezTo>
                        <a:pt x="457" y="195"/>
                        <a:pt x="457" y="195"/>
                        <a:pt x="457" y="195"/>
                      </a:cubicBezTo>
                      <a:cubicBezTo>
                        <a:pt x="461" y="190"/>
                        <a:pt x="463" y="184"/>
                        <a:pt x="463" y="177"/>
                      </a:cubicBezTo>
                      <a:cubicBezTo>
                        <a:pt x="463" y="177"/>
                        <a:pt x="463" y="177"/>
                        <a:pt x="463" y="177"/>
                      </a:cubicBezTo>
                      <a:cubicBezTo>
                        <a:pt x="466" y="174"/>
                        <a:pt x="466" y="169"/>
                        <a:pt x="466" y="165"/>
                      </a:cubicBezTo>
                      <a:cubicBezTo>
                        <a:pt x="466" y="165"/>
                        <a:pt x="466" y="165"/>
                        <a:pt x="466" y="165"/>
                      </a:cubicBezTo>
                      <a:cubicBezTo>
                        <a:pt x="467" y="164"/>
                        <a:pt x="468" y="163"/>
                        <a:pt x="469" y="162"/>
                      </a:cubicBezTo>
                      <a:cubicBezTo>
                        <a:pt x="469" y="161"/>
                        <a:pt x="469" y="160"/>
                        <a:pt x="469" y="159"/>
                      </a:cubicBezTo>
                      <a:cubicBezTo>
                        <a:pt x="473" y="156"/>
                        <a:pt x="472" y="152"/>
                        <a:pt x="473" y="148"/>
                      </a:cubicBezTo>
                      <a:cubicBezTo>
                        <a:pt x="473" y="148"/>
                        <a:pt x="472" y="147"/>
                        <a:pt x="472" y="147"/>
                      </a:cubicBezTo>
                      <a:cubicBezTo>
                        <a:pt x="473" y="146"/>
                        <a:pt x="474" y="145"/>
                        <a:pt x="475" y="144"/>
                      </a:cubicBezTo>
                      <a:cubicBezTo>
                        <a:pt x="475" y="143"/>
                        <a:pt x="475" y="142"/>
                        <a:pt x="475" y="141"/>
                      </a:cubicBezTo>
                      <a:cubicBezTo>
                        <a:pt x="479" y="137"/>
                        <a:pt x="481" y="132"/>
                        <a:pt x="481" y="126"/>
                      </a:cubicBezTo>
                      <a:cubicBezTo>
                        <a:pt x="481" y="125"/>
                        <a:pt x="481" y="124"/>
                        <a:pt x="481" y="123"/>
                      </a:cubicBezTo>
                      <a:cubicBezTo>
                        <a:pt x="489" y="108"/>
                        <a:pt x="493" y="91"/>
                        <a:pt x="498" y="75"/>
                      </a:cubicBezTo>
                      <a:cubicBezTo>
                        <a:pt x="499" y="73"/>
                        <a:pt x="499" y="71"/>
                        <a:pt x="499" y="69"/>
                      </a:cubicBezTo>
                      <a:cubicBezTo>
                        <a:pt x="506" y="60"/>
                        <a:pt x="507" y="49"/>
                        <a:pt x="511" y="39"/>
                      </a:cubicBezTo>
                      <a:cubicBezTo>
                        <a:pt x="511" y="37"/>
                        <a:pt x="511" y="35"/>
                        <a:pt x="511" y="34"/>
                      </a:cubicBezTo>
                      <a:cubicBezTo>
                        <a:pt x="514" y="30"/>
                        <a:pt x="517" y="26"/>
                        <a:pt x="517" y="21"/>
                      </a:cubicBezTo>
                      <a:cubicBezTo>
                        <a:pt x="518" y="17"/>
                        <a:pt x="519" y="13"/>
                        <a:pt x="520" y="9"/>
                      </a:cubicBezTo>
                      <a:cubicBezTo>
                        <a:pt x="521" y="7"/>
                        <a:pt x="522" y="5"/>
                        <a:pt x="524" y="3"/>
                      </a:cubicBezTo>
                      <a:cubicBezTo>
                        <a:pt x="524" y="3"/>
                        <a:pt x="525" y="3"/>
                        <a:pt x="526" y="3"/>
                      </a:cubicBezTo>
                      <a:cubicBezTo>
                        <a:pt x="528" y="3"/>
                        <a:pt x="530" y="3"/>
                        <a:pt x="532" y="3"/>
                      </a:cubicBezTo>
                      <a:cubicBezTo>
                        <a:pt x="575" y="3"/>
                        <a:pt x="618" y="3"/>
                        <a:pt x="661" y="3"/>
                      </a:cubicBezTo>
                      <a:cubicBezTo>
                        <a:pt x="661" y="7"/>
                        <a:pt x="661" y="11"/>
                        <a:pt x="661" y="15"/>
                      </a:cubicBezTo>
                      <a:cubicBezTo>
                        <a:pt x="661" y="15"/>
                        <a:pt x="661" y="15"/>
                        <a:pt x="661" y="15"/>
                      </a:cubicBezTo>
                      <a:cubicBezTo>
                        <a:pt x="657" y="18"/>
                        <a:pt x="656" y="22"/>
                        <a:pt x="656" y="27"/>
                      </a:cubicBezTo>
                      <a:cubicBezTo>
                        <a:pt x="655" y="28"/>
                        <a:pt x="655" y="29"/>
                        <a:pt x="655" y="30"/>
                      </a:cubicBezTo>
                      <a:cubicBezTo>
                        <a:pt x="652" y="34"/>
                        <a:pt x="650" y="39"/>
                        <a:pt x="650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3526798" y="1401763"/>
                  <a:ext cx="2660650" cy="2260600"/>
                </a:xfrm>
                <a:custGeom>
                  <a:avLst/>
                  <a:gdLst>
                    <a:gd name="T0" fmla="*/ 484 w 709"/>
                    <a:gd name="T1" fmla="*/ 79 h 601"/>
                    <a:gd name="T2" fmla="*/ 690 w 709"/>
                    <a:gd name="T3" fmla="*/ 79 h 601"/>
                    <a:gd name="T4" fmla="*/ 703 w 709"/>
                    <a:gd name="T5" fmla="*/ 97 h 601"/>
                    <a:gd name="T6" fmla="*/ 662 w 709"/>
                    <a:gd name="T7" fmla="*/ 127 h 601"/>
                    <a:gd name="T8" fmla="*/ 461 w 709"/>
                    <a:gd name="T9" fmla="*/ 127 h 601"/>
                    <a:gd name="T10" fmla="*/ 441 w 709"/>
                    <a:gd name="T11" fmla="*/ 138 h 601"/>
                    <a:gd name="T12" fmla="*/ 386 w 709"/>
                    <a:gd name="T13" fmla="*/ 215 h 601"/>
                    <a:gd name="T14" fmla="*/ 381 w 709"/>
                    <a:gd name="T15" fmla="*/ 223 h 601"/>
                    <a:gd name="T16" fmla="*/ 392 w 709"/>
                    <a:gd name="T17" fmla="*/ 226 h 601"/>
                    <a:gd name="T18" fmla="*/ 596 w 709"/>
                    <a:gd name="T19" fmla="*/ 226 h 601"/>
                    <a:gd name="T20" fmla="*/ 668 w 709"/>
                    <a:gd name="T21" fmla="*/ 226 h 601"/>
                    <a:gd name="T22" fmla="*/ 677 w 709"/>
                    <a:gd name="T23" fmla="*/ 239 h 601"/>
                    <a:gd name="T24" fmla="*/ 623 w 709"/>
                    <a:gd name="T25" fmla="*/ 276 h 601"/>
                    <a:gd name="T26" fmla="*/ 356 w 709"/>
                    <a:gd name="T27" fmla="*/ 276 h 601"/>
                    <a:gd name="T28" fmla="*/ 333 w 709"/>
                    <a:gd name="T29" fmla="*/ 288 h 601"/>
                    <a:gd name="T30" fmla="*/ 277 w 709"/>
                    <a:gd name="T31" fmla="*/ 367 h 601"/>
                    <a:gd name="T32" fmla="*/ 289 w 709"/>
                    <a:gd name="T33" fmla="*/ 371 h 601"/>
                    <a:gd name="T34" fmla="*/ 541 w 709"/>
                    <a:gd name="T35" fmla="*/ 371 h 601"/>
                    <a:gd name="T36" fmla="*/ 555 w 709"/>
                    <a:gd name="T37" fmla="*/ 373 h 601"/>
                    <a:gd name="T38" fmla="*/ 550 w 709"/>
                    <a:gd name="T39" fmla="*/ 386 h 601"/>
                    <a:gd name="T40" fmla="*/ 438 w 709"/>
                    <a:gd name="T41" fmla="*/ 541 h 601"/>
                    <a:gd name="T42" fmla="*/ 433 w 709"/>
                    <a:gd name="T43" fmla="*/ 551 h 601"/>
                    <a:gd name="T44" fmla="*/ 444 w 709"/>
                    <a:gd name="T45" fmla="*/ 553 h 601"/>
                    <a:gd name="T46" fmla="*/ 505 w 709"/>
                    <a:gd name="T47" fmla="*/ 553 h 601"/>
                    <a:gd name="T48" fmla="*/ 513 w 709"/>
                    <a:gd name="T49" fmla="*/ 564 h 601"/>
                    <a:gd name="T50" fmla="*/ 465 w 709"/>
                    <a:gd name="T51" fmla="*/ 601 h 601"/>
                    <a:gd name="T52" fmla="*/ 20 w 709"/>
                    <a:gd name="T53" fmla="*/ 601 h 601"/>
                    <a:gd name="T54" fmla="*/ 6 w 709"/>
                    <a:gd name="T55" fmla="*/ 583 h 601"/>
                    <a:gd name="T56" fmla="*/ 48 w 709"/>
                    <a:gd name="T57" fmla="*/ 553 h 601"/>
                    <a:gd name="T58" fmla="*/ 264 w 709"/>
                    <a:gd name="T59" fmla="*/ 553 h 601"/>
                    <a:gd name="T60" fmla="*/ 285 w 709"/>
                    <a:gd name="T61" fmla="*/ 544 h 601"/>
                    <a:gd name="T62" fmla="*/ 367 w 709"/>
                    <a:gd name="T63" fmla="*/ 431 h 601"/>
                    <a:gd name="T64" fmla="*/ 361 w 709"/>
                    <a:gd name="T65" fmla="*/ 420 h 601"/>
                    <a:gd name="T66" fmla="*/ 282 w 709"/>
                    <a:gd name="T67" fmla="*/ 421 h 601"/>
                    <a:gd name="T68" fmla="*/ 100 w 709"/>
                    <a:gd name="T69" fmla="*/ 420 h 601"/>
                    <a:gd name="T70" fmla="*/ 88 w 709"/>
                    <a:gd name="T71" fmla="*/ 418 h 601"/>
                    <a:gd name="T72" fmla="*/ 93 w 709"/>
                    <a:gd name="T73" fmla="*/ 407 h 601"/>
                    <a:gd name="T74" fmla="*/ 179 w 709"/>
                    <a:gd name="T75" fmla="*/ 288 h 601"/>
                    <a:gd name="T76" fmla="*/ 183 w 709"/>
                    <a:gd name="T77" fmla="*/ 278 h 601"/>
                    <a:gd name="T78" fmla="*/ 173 w 709"/>
                    <a:gd name="T79" fmla="*/ 276 h 601"/>
                    <a:gd name="T80" fmla="*/ 73 w 709"/>
                    <a:gd name="T81" fmla="*/ 277 h 601"/>
                    <a:gd name="T82" fmla="*/ 62 w 709"/>
                    <a:gd name="T83" fmla="*/ 263 h 601"/>
                    <a:gd name="T84" fmla="*/ 112 w 709"/>
                    <a:gd name="T85" fmla="*/ 226 h 601"/>
                    <a:gd name="T86" fmla="*/ 210 w 709"/>
                    <a:gd name="T87" fmla="*/ 226 h 601"/>
                    <a:gd name="T88" fmla="*/ 232 w 709"/>
                    <a:gd name="T89" fmla="*/ 215 h 601"/>
                    <a:gd name="T90" fmla="*/ 287 w 709"/>
                    <a:gd name="T91" fmla="*/ 140 h 601"/>
                    <a:gd name="T92" fmla="*/ 291 w 709"/>
                    <a:gd name="T93" fmla="*/ 130 h 601"/>
                    <a:gd name="T94" fmla="*/ 281 w 709"/>
                    <a:gd name="T95" fmla="*/ 127 h 601"/>
                    <a:gd name="T96" fmla="*/ 144 w 709"/>
                    <a:gd name="T97" fmla="*/ 128 h 601"/>
                    <a:gd name="T98" fmla="*/ 134 w 709"/>
                    <a:gd name="T99" fmla="*/ 113 h 601"/>
                    <a:gd name="T100" fmla="*/ 181 w 709"/>
                    <a:gd name="T101" fmla="*/ 79 h 601"/>
                    <a:gd name="T102" fmla="*/ 318 w 709"/>
                    <a:gd name="T103" fmla="*/ 79 h 601"/>
                    <a:gd name="T104" fmla="*/ 338 w 709"/>
                    <a:gd name="T105" fmla="*/ 69 h 601"/>
                    <a:gd name="T106" fmla="*/ 381 w 709"/>
                    <a:gd name="T107" fmla="*/ 10 h 601"/>
                    <a:gd name="T108" fmla="*/ 397 w 709"/>
                    <a:gd name="T109" fmla="*/ 2 h 601"/>
                    <a:gd name="T110" fmla="*/ 525 w 709"/>
                    <a:gd name="T111" fmla="*/ 2 h 601"/>
                    <a:gd name="T112" fmla="*/ 535 w 709"/>
                    <a:gd name="T113" fmla="*/ 5 h 601"/>
                    <a:gd name="T114" fmla="*/ 531 w 709"/>
                    <a:gd name="T115" fmla="*/ 14 h 601"/>
                    <a:gd name="T116" fmla="*/ 484 w 709"/>
                    <a:gd name="T117" fmla="*/ 79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09" h="601">
                      <a:moveTo>
                        <a:pt x="484" y="79"/>
                      </a:moveTo>
                      <a:cubicBezTo>
                        <a:pt x="555" y="79"/>
                        <a:pt x="623" y="79"/>
                        <a:pt x="690" y="79"/>
                      </a:cubicBezTo>
                      <a:cubicBezTo>
                        <a:pt x="709" y="79"/>
                        <a:pt x="709" y="79"/>
                        <a:pt x="703" y="97"/>
                      </a:cubicBezTo>
                      <a:cubicBezTo>
                        <a:pt x="694" y="127"/>
                        <a:pt x="694" y="127"/>
                        <a:pt x="662" y="127"/>
                      </a:cubicBezTo>
                      <a:cubicBezTo>
                        <a:pt x="595" y="127"/>
                        <a:pt x="528" y="127"/>
                        <a:pt x="461" y="127"/>
                      </a:cubicBezTo>
                      <a:cubicBezTo>
                        <a:pt x="452" y="127"/>
                        <a:pt x="446" y="130"/>
                        <a:pt x="441" y="138"/>
                      </a:cubicBezTo>
                      <a:cubicBezTo>
                        <a:pt x="423" y="164"/>
                        <a:pt x="405" y="189"/>
                        <a:pt x="386" y="215"/>
                      </a:cubicBezTo>
                      <a:cubicBezTo>
                        <a:pt x="385" y="218"/>
                        <a:pt x="380" y="220"/>
                        <a:pt x="381" y="223"/>
                      </a:cubicBezTo>
                      <a:cubicBezTo>
                        <a:pt x="383" y="228"/>
                        <a:pt x="388" y="226"/>
                        <a:pt x="392" y="226"/>
                      </a:cubicBezTo>
                      <a:cubicBezTo>
                        <a:pt x="460" y="226"/>
                        <a:pt x="528" y="226"/>
                        <a:pt x="596" y="226"/>
                      </a:cubicBezTo>
                      <a:cubicBezTo>
                        <a:pt x="620" y="226"/>
                        <a:pt x="644" y="227"/>
                        <a:pt x="668" y="226"/>
                      </a:cubicBezTo>
                      <a:cubicBezTo>
                        <a:pt x="679" y="226"/>
                        <a:pt x="681" y="229"/>
                        <a:pt x="677" y="239"/>
                      </a:cubicBezTo>
                      <a:cubicBezTo>
                        <a:pt x="663" y="276"/>
                        <a:pt x="663" y="276"/>
                        <a:pt x="623" y="276"/>
                      </a:cubicBezTo>
                      <a:cubicBezTo>
                        <a:pt x="534" y="276"/>
                        <a:pt x="445" y="277"/>
                        <a:pt x="356" y="276"/>
                      </a:cubicBezTo>
                      <a:cubicBezTo>
                        <a:pt x="346" y="276"/>
                        <a:pt x="339" y="279"/>
                        <a:pt x="333" y="288"/>
                      </a:cubicBezTo>
                      <a:cubicBezTo>
                        <a:pt x="315" y="315"/>
                        <a:pt x="296" y="341"/>
                        <a:pt x="277" y="367"/>
                      </a:cubicBezTo>
                      <a:cubicBezTo>
                        <a:pt x="281" y="373"/>
                        <a:pt x="285" y="370"/>
                        <a:pt x="289" y="371"/>
                      </a:cubicBezTo>
                      <a:cubicBezTo>
                        <a:pt x="373" y="371"/>
                        <a:pt x="457" y="371"/>
                        <a:pt x="541" y="371"/>
                      </a:cubicBezTo>
                      <a:cubicBezTo>
                        <a:pt x="546" y="371"/>
                        <a:pt x="553" y="368"/>
                        <a:pt x="555" y="373"/>
                      </a:cubicBezTo>
                      <a:cubicBezTo>
                        <a:pt x="558" y="378"/>
                        <a:pt x="553" y="382"/>
                        <a:pt x="550" y="386"/>
                      </a:cubicBezTo>
                      <a:cubicBezTo>
                        <a:pt x="512" y="437"/>
                        <a:pt x="475" y="489"/>
                        <a:pt x="438" y="541"/>
                      </a:cubicBezTo>
                      <a:cubicBezTo>
                        <a:pt x="436" y="544"/>
                        <a:pt x="431" y="547"/>
                        <a:pt x="433" y="551"/>
                      </a:cubicBezTo>
                      <a:cubicBezTo>
                        <a:pt x="435" y="555"/>
                        <a:pt x="440" y="553"/>
                        <a:pt x="444" y="553"/>
                      </a:cubicBezTo>
                      <a:cubicBezTo>
                        <a:pt x="464" y="553"/>
                        <a:pt x="485" y="553"/>
                        <a:pt x="505" y="553"/>
                      </a:cubicBezTo>
                      <a:cubicBezTo>
                        <a:pt x="514" y="553"/>
                        <a:pt x="515" y="555"/>
                        <a:pt x="513" y="564"/>
                      </a:cubicBezTo>
                      <a:cubicBezTo>
                        <a:pt x="504" y="601"/>
                        <a:pt x="504" y="601"/>
                        <a:pt x="465" y="601"/>
                      </a:cubicBezTo>
                      <a:cubicBezTo>
                        <a:pt x="317" y="601"/>
                        <a:pt x="168" y="601"/>
                        <a:pt x="20" y="601"/>
                      </a:cubicBezTo>
                      <a:cubicBezTo>
                        <a:pt x="0" y="601"/>
                        <a:pt x="0" y="601"/>
                        <a:pt x="6" y="583"/>
                      </a:cubicBezTo>
                      <a:cubicBezTo>
                        <a:pt x="17" y="553"/>
                        <a:pt x="17" y="553"/>
                        <a:pt x="48" y="553"/>
                      </a:cubicBezTo>
                      <a:cubicBezTo>
                        <a:pt x="120" y="553"/>
                        <a:pt x="192" y="553"/>
                        <a:pt x="264" y="553"/>
                      </a:cubicBezTo>
                      <a:cubicBezTo>
                        <a:pt x="273" y="553"/>
                        <a:pt x="279" y="552"/>
                        <a:pt x="285" y="544"/>
                      </a:cubicBezTo>
                      <a:cubicBezTo>
                        <a:pt x="312" y="506"/>
                        <a:pt x="340" y="469"/>
                        <a:pt x="367" y="431"/>
                      </a:cubicBezTo>
                      <a:cubicBezTo>
                        <a:pt x="373" y="423"/>
                        <a:pt x="370" y="420"/>
                        <a:pt x="361" y="420"/>
                      </a:cubicBezTo>
                      <a:cubicBezTo>
                        <a:pt x="335" y="421"/>
                        <a:pt x="308" y="421"/>
                        <a:pt x="282" y="421"/>
                      </a:cubicBezTo>
                      <a:cubicBezTo>
                        <a:pt x="221" y="421"/>
                        <a:pt x="161" y="421"/>
                        <a:pt x="100" y="420"/>
                      </a:cubicBezTo>
                      <a:cubicBezTo>
                        <a:pt x="96" y="420"/>
                        <a:pt x="90" y="423"/>
                        <a:pt x="88" y="418"/>
                      </a:cubicBezTo>
                      <a:cubicBezTo>
                        <a:pt x="85" y="414"/>
                        <a:pt x="90" y="410"/>
                        <a:pt x="93" y="407"/>
                      </a:cubicBezTo>
                      <a:cubicBezTo>
                        <a:pt x="122" y="367"/>
                        <a:pt x="150" y="328"/>
                        <a:pt x="179" y="288"/>
                      </a:cubicBezTo>
                      <a:cubicBezTo>
                        <a:pt x="181" y="285"/>
                        <a:pt x="186" y="282"/>
                        <a:pt x="183" y="278"/>
                      </a:cubicBezTo>
                      <a:cubicBezTo>
                        <a:pt x="181" y="275"/>
                        <a:pt x="177" y="276"/>
                        <a:pt x="173" y="276"/>
                      </a:cubicBezTo>
                      <a:cubicBezTo>
                        <a:pt x="140" y="276"/>
                        <a:pt x="106" y="276"/>
                        <a:pt x="73" y="277"/>
                      </a:cubicBezTo>
                      <a:cubicBezTo>
                        <a:pt x="62" y="277"/>
                        <a:pt x="58" y="275"/>
                        <a:pt x="62" y="263"/>
                      </a:cubicBezTo>
                      <a:cubicBezTo>
                        <a:pt x="74" y="226"/>
                        <a:pt x="74" y="226"/>
                        <a:pt x="112" y="226"/>
                      </a:cubicBezTo>
                      <a:cubicBezTo>
                        <a:pt x="145" y="226"/>
                        <a:pt x="177" y="226"/>
                        <a:pt x="210" y="226"/>
                      </a:cubicBezTo>
                      <a:cubicBezTo>
                        <a:pt x="220" y="227"/>
                        <a:pt x="227" y="223"/>
                        <a:pt x="232" y="215"/>
                      </a:cubicBezTo>
                      <a:cubicBezTo>
                        <a:pt x="250" y="190"/>
                        <a:pt x="269" y="165"/>
                        <a:pt x="287" y="140"/>
                      </a:cubicBezTo>
                      <a:cubicBezTo>
                        <a:pt x="289" y="137"/>
                        <a:pt x="293" y="134"/>
                        <a:pt x="291" y="130"/>
                      </a:cubicBezTo>
                      <a:cubicBezTo>
                        <a:pt x="290" y="125"/>
                        <a:pt x="284" y="127"/>
                        <a:pt x="281" y="127"/>
                      </a:cubicBezTo>
                      <a:cubicBezTo>
                        <a:pt x="235" y="127"/>
                        <a:pt x="190" y="127"/>
                        <a:pt x="144" y="128"/>
                      </a:cubicBezTo>
                      <a:cubicBezTo>
                        <a:pt x="132" y="128"/>
                        <a:pt x="130" y="125"/>
                        <a:pt x="134" y="113"/>
                      </a:cubicBezTo>
                      <a:cubicBezTo>
                        <a:pt x="145" y="79"/>
                        <a:pt x="145" y="79"/>
                        <a:pt x="181" y="79"/>
                      </a:cubicBezTo>
                      <a:cubicBezTo>
                        <a:pt x="226" y="79"/>
                        <a:pt x="272" y="79"/>
                        <a:pt x="318" y="79"/>
                      </a:cubicBezTo>
                      <a:cubicBezTo>
                        <a:pt x="328" y="79"/>
                        <a:pt x="333" y="77"/>
                        <a:pt x="338" y="69"/>
                      </a:cubicBezTo>
                      <a:cubicBezTo>
                        <a:pt x="352" y="49"/>
                        <a:pt x="367" y="30"/>
                        <a:pt x="381" y="10"/>
                      </a:cubicBezTo>
                      <a:cubicBezTo>
                        <a:pt x="385" y="4"/>
                        <a:pt x="390" y="1"/>
                        <a:pt x="397" y="2"/>
                      </a:cubicBezTo>
                      <a:cubicBezTo>
                        <a:pt x="440" y="2"/>
                        <a:pt x="482" y="2"/>
                        <a:pt x="525" y="2"/>
                      </a:cubicBezTo>
                      <a:cubicBezTo>
                        <a:pt x="528" y="2"/>
                        <a:pt x="533" y="0"/>
                        <a:pt x="535" y="5"/>
                      </a:cubicBezTo>
                      <a:cubicBezTo>
                        <a:pt x="537" y="8"/>
                        <a:pt x="533" y="11"/>
                        <a:pt x="531" y="14"/>
                      </a:cubicBezTo>
                      <a:cubicBezTo>
                        <a:pt x="516" y="35"/>
                        <a:pt x="501" y="56"/>
                        <a:pt x="484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20"/>
                <p:cNvSpPr/>
                <p:nvPr/>
              </p:nvSpPr>
              <p:spPr bwMode="auto">
                <a:xfrm>
                  <a:off x="7673348" y="1609725"/>
                  <a:ext cx="1014413" cy="1651000"/>
                </a:xfrm>
                <a:custGeom>
                  <a:avLst/>
                  <a:gdLst>
                    <a:gd name="T0" fmla="*/ 103 w 270"/>
                    <a:gd name="T1" fmla="*/ 165 h 439"/>
                    <a:gd name="T2" fmla="*/ 103 w 270"/>
                    <a:gd name="T3" fmla="*/ 162 h 439"/>
                    <a:gd name="T4" fmla="*/ 109 w 270"/>
                    <a:gd name="T5" fmla="*/ 150 h 439"/>
                    <a:gd name="T6" fmla="*/ 109 w 270"/>
                    <a:gd name="T7" fmla="*/ 147 h 439"/>
                    <a:gd name="T8" fmla="*/ 112 w 270"/>
                    <a:gd name="T9" fmla="*/ 138 h 439"/>
                    <a:gd name="T10" fmla="*/ 112 w 270"/>
                    <a:gd name="T11" fmla="*/ 138 h 439"/>
                    <a:gd name="T12" fmla="*/ 115 w 270"/>
                    <a:gd name="T13" fmla="*/ 135 h 439"/>
                    <a:gd name="T14" fmla="*/ 115 w 270"/>
                    <a:gd name="T15" fmla="*/ 132 h 439"/>
                    <a:gd name="T16" fmla="*/ 120 w 270"/>
                    <a:gd name="T17" fmla="*/ 120 h 439"/>
                    <a:gd name="T18" fmla="*/ 121 w 270"/>
                    <a:gd name="T19" fmla="*/ 117 h 439"/>
                    <a:gd name="T20" fmla="*/ 127 w 270"/>
                    <a:gd name="T21" fmla="*/ 102 h 439"/>
                    <a:gd name="T22" fmla="*/ 127 w 270"/>
                    <a:gd name="T23" fmla="*/ 102 h 439"/>
                    <a:gd name="T24" fmla="*/ 132 w 270"/>
                    <a:gd name="T25" fmla="*/ 90 h 439"/>
                    <a:gd name="T26" fmla="*/ 133 w 270"/>
                    <a:gd name="T27" fmla="*/ 84 h 439"/>
                    <a:gd name="T28" fmla="*/ 138 w 270"/>
                    <a:gd name="T29" fmla="*/ 72 h 439"/>
                    <a:gd name="T30" fmla="*/ 139 w 270"/>
                    <a:gd name="T31" fmla="*/ 69 h 439"/>
                    <a:gd name="T32" fmla="*/ 143 w 270"/>
                    <a:gd name="T33" fmla="*/ 60 h 439"/>
                    <a:gd name="T34" fmla="*/ 145 w 270"/>
                    <a:gd name="T35" fmla="*/ 51 h 439"/>
                    <a:gd name="T36" fmla="*/ 149 w 270"/>
                    <a:gd name="T37" fmla="*/ 42 h 439"/>
                    <a:gd name="T38" fmla="*/ 151 w 270"/>
                    <a:gd name="T39" fmla="*/ 36 h 439"/>
                    <a:gd name="T40" fmla="*/ 157 w 270"/>
                    <a:gd name="T41" fmla="*/ 24 h 439"/>
                    <a:gd name="T42" fmla="*/ 157 w 270"/>
                    <a:gd name="T43" fmla="*/ 21 h 439"/>
                    <a:gd name="T44" fmla="*/ 161 w 270"/>
                    <a:gd name="T45" fmla="*/ 12 h 439"/>
                    <a:gd name="T46" fmla="*/ 181 w 270"/>
                    <a:gd name="T47" fmla="*/ 0 h 439"/>
                    <a:gd name="T48" fmla="*/ 254 w 270"/>
                    <a:gd name="T49" fmla="*/ 0 h 439"/>
                    <a:gd name="T50" fmla="*/ 265 w 270"/>
                    <a:gd name="T51" fmla="*/ 15 h 439"/>
                    <a:gd name="T52" fmla="*/ 208 w 270"/>
                    <a:gd name="T53" fmla="*/ 164 h 439"/>
                    <a:gd name="T54" fmla="*/ 109 w 270"/>
                    <a:gd name="T55" fmla="*/ 428 h 439"/>
                    <a:gd name="T56" fmla="*/ 100 w 270"/>
                    <a:gd name="T57" fmla="*/ 439 h 439"/>
                    <a:gd name="T58" fmla="*/ 16 w 270"/>
                    <a:gd name="T59" fmla="*/ 438 h 439"/>
                    <a:gd name="T60" fmla="*/ 5 w 270"/>
                    <a:gd name="T61" fmla="*/ 423 h 439"/>
                    <a:gd name="T62" fmla="*/ 54 w 270"/>
                    <a:gd name="T63" fmla="*/ 294 h 439"/>
                    <a:gd name="T64" fmla="*/ 55 w 270"/>
                    <a:gd name="T65" fmla="*/ 288 h 439"/>
                    <a:gd name="T66" fmla="*/ 61 w 270"/>
                    <a:gd name="T67" fmla="*/ 276 h 439"/>
                    <a:gd name="T68" fmla="*/ 61 w 270"/>
                    <a:gd name="T69" fmla="*/ 273 h 439"/>
                    <a:gd name="T70" fmla="*/ 67 w 270"/>
                    <a:gd name="T71" fmla="*/ 258 h 439"/>
                    <a:gd name="T72" fmla="*/ 67 w 270"/>
                    <a:gd name="T73" fmla="*/ 258 h 439"/>
                    <a:gd name="T74" fmla="*/ 72 w 270"/>
                    <a:gd name="T75" fmla="*/ 246 h 439"/>
                    <a:gd name="T76" fmla="*/ 73 w 270"/>
                    <a:gd name="T77" fmla="*/ 243 h 439"/>
                    <a:gd name="T78" fmla="*/ 79 w 270"/>
                    <a:gd name="T79" fmla="*/ 228 h 439"/>
                    <a:gd name="T80" fmla="*/ 79 w 270"/>
                    <a:gd name="T81" fmla="*/ 226 h 439"/>
                    <a:gd name="T82" fmla="*/ 85 w 270"/>
                    <a:gd name="T83" fmla="*/ 210 h 439"/>
                    <a:gd name="T84" fmla="*/ 85 w 270"/>
                    <a:gd name="T85" fmla="*/ 210 h 439"/>
                    <a:gd name="T86" fmla="*/ 91 w 270"/>
                    <a:gd name="T87" fmla="*/ 198 h 439"/>
                    <a:gd name="T88" fmla="*/ 91 w 270"/>
                    <a:gd name="T89" fmla="*/ 195 h 439"/>
                    <a:gd name="T90" fmla="*/ 97 w 270"/>
                    <a:gd name="T91" fmla="*/ 180 h 439"/>
                    <a:gd name="T92" fmla="*/ 97 w 270"/>
                    <a:gd name="T93" fmla="*/ 180 h 439"/>
                    <a:gd name="T94" fmla="*/ 103 w 270"/>
                    <a:gd name="T95" fmla="*/ 165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70" h="439">
                      <a:moveTo>
                        <a:pt x="103" y="165"/>
                      </a:moveTo>
                      <a:cubicBezTo>
                        <a:pt x="103" y="164"/>
                        <a:pt x="103" y="163"/>
                        <a:pt x="103" y="162"/>
                      </a:cubicBezTo>
                      <a:cubicBezTo>
                        <a:pt x="107" y="159"/>
                        <a:pt x="109" y="155"/>
                        <a:pt x="109" y="150"/>
                      </a:cubicBezTo>
                      <a:cubicBezTo>
                        <a:pt x="109" y="149"/>
                        <a:pt x="109" y="148"/>
                        <a:pt x="109" y="147"/>
                      </a:cubicBezTo>
                      <a:cubicBezTo>
                        <a:pt x="112" y="145"/>
                        <a:pt x="113" y="142"/>
                        <a:pt x="112" y="13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113" y="137"/>
                        <a:pt x="114" y="136"/>
                        <a:pt x="115" y="135"/>
                      </a:cubicBezTo>
                      <a:cubicBezTo>
                        <a:pt x="115" y="134"/>
                        <a:pt x="115" y="133"/>
                        <a:pt x="115" y="132"/>
                      </a:cubicBezTo>
                      <a:cubicBezTo>
                        <a:pt x="118" y="129"/>
                        <a:pt x="120" y="125"/>
                        <a:pt x="120" y="120"/>
                      </a:cubicBezTo>
                      <a:cubicBezTo>
                        <a:pt x="121" y="119"/>
                        <a:pt x="121" y="118"/>
                        <a:pt x="121" y="117"/>
                      </a:cubicBezTo>
                      <a:cubicBezTo>
                        <a:pt x="124" y="112"/>
                        <a:pt x="126" y="108"/>
                        <a:pt x="127" y="102"/>
                      </a:cubicBezTo>
                      <a:cubicBezTo>
                        <a:pt x="127" y="102"/>
                        <a:pt x="127" y="102"/>
                        <a:pt x="127" y="102"/>
                      </a:cubicBezTo>
                      <a:cubicBezTo>
                        <a:pt x="130" y="99"/>
                        <a:pt x="131" y="94"/>
                        <a:pt x="132" y="90"/>
                      </a:cubicBezTo>
                      <a:cubicBezTo>
                        <a:pt x="132" y="88"/>
                        <a:pt x="133" y="86"/>
                        <a:pt x="133" y="84"/>
                      </a:cubicBezTo>
                      <a:cubicBezTo>
                        <a:pt x="136" y="81"/>
                        <a:pt x="139" y="77"/>
                        <a:pt x="138" y="72"/>
                      </a:cubicBezTo>
                      <a:cubicBezTo>
                        <a:pt x="139" y="71"/>
                        <a:pt x="139" y="70"/>
                        <a:pt x="139" y="69"/>
                      </a:cubicBezTo>
                      <a:cubicBezTo>
                        <a:pt x="142" y="67"/>
                        <a:pt x="142" y="63"/>
                        <a:pt x="143" y="60"/>
                      </a:cubicBezTo>
                      <a:cubicBezTo>
                        <a:pt x="145" y="58"/>
                        <a:pt x="145" y="54"/>
                        <a:pt x="145" y="51"/>
                      </a:cubicBezTo>
                      <a:cubicBezTo>
                        <a:pt x="148" y="49"/>
                        <a:pt x="148" y="45"/>
                        <a:pt x="149" y="42"/>
                      </a:cubicBezTo>
                      <a:cubicBezTo>
                        <a:pt x="150" y="40"/>
                        <a:pt x="151" y="38"/>
                        <a:pt x="151" y="36"/>
                      </a:cubicBezTo>
                      <a:cubicBezTo>
                        <a:pt x="154" y="33"/>
                        <a:pt x="157" y="29"/>
                        <a:pt x="157" y="24"/>
                      </a:cubicBezTo>
                      <a:cubicBezTo>
                        <a:pt x="157" y="23"/>
                        <a:pt x="157" y="22"/>
                        <a:pt x="157" y="21"/>
                      </a:cubicBezTo>
                      <a:cubicBezTo>
                        <a:pt x="158" y="18"/>
                        <a:pt x="160" y="15"/>
                        <a:pt x="161" y="12"/>
                      </a:cubicBezTo>
                      <a:cubicBezTo>
                        <a:pt x="164" y="3"/>
                        <a:pt x="171" y="0"/>
                        <a:pt x="181" y="0"/>
                      </a:cubicBezTo>
                      <a:cubicBezTo>
                        <a:pt x="205" y="1"/>
                        <a:pt x="229" y="1"/>
                        <a:pt x="254" y="0"/>
                      </a:cubicBezTo>
                      <a:cubicBezTo>
                        <a:pt x="267" y="0"/>
                        <a:pt x="270" y="3"/>
                        <a:pt x="265" y="15"/>
                      </a:cubicBezTo>
                      <a:cubicBezTo>
                        <a:pt x="246" y="65"/>
                        <a:pt x="227" y="115"/>
                        <a:pt x="208" y="164"/>
                      </a:cubicBezTo>
                      <a:cubicBezTo>
                        <a:pt x="175" y="252"/>
                        <a:pt x="142" y="340"/>
                        <a:pt x="109" y="428"/>
                      </a:cubicBezTo>
                      <a:cubicBezTo>
                        <a:pt x="107" y="433"/>
                        <a:pt x="106" y="438"/>
                        <a:pt x="100" y="439"/>
                      </a:cubicBezTo>
                      <a:cubicBezTo>
                        <a:pt x="72" y="439"/>
                        <a:pt x="44" y="438"/>
                        <a:pt x="16" y="438"/>
                      </a:cubicBezTo>
                      <a:cubicBezTo>
                        <a:pt x="3" y="439"/>
                        <a:pt x="0" y="437"/>
                        <a:pt x="5" y="423"/>
                      </a:cubicBezTo>
                      <a:cubicBezTo>
                        <a:pt x="22" y="380"/>
                        <a:pt x="38" y="337"/>
                        <a:pt x="54" y="294"/>
                      </a:cubicBezTo>
                      <a:cubicBezTo>
                        <a:pt x="55" y="292"/>
                        <a:pt x="55" y="290"/>
                        <a:pt x="55" y="288"/>
                      </a:cubicBezTo>
                      <a:cubicBezTo>
                        <a:pt x="58" y="285"/>
                        <a:pt x="60" y="281"/>
                        <a:pt x="61" y="276"/>
                      </a:cubicBezTo>
                      <a:cubicBezTo>
                        <a:pt x="61" y="275"/>
                        <a:pt x="61" y="274"/>
                        <a:pt x="61" y="273"/>
                      </a:cubicBezTo>
                      <a:cubicBezTo>
                        <a:pt x="65" y="269"/>
                        <a:pt x="67" y="264"/>
                        <a:pt x="67" y="258"/>
                      </a:cubicBezTo>
                      <a:cubicBezTo>
                        <a:pt x="67" y="258"/>
                        <a:pt x="67" y="258"/>
                        <a:pt x="67" y="258"/>
                      </a:cubicBezTo>
                      <a:cubicBezTo>
                        <a:pt x="70" y="255"/>
                        <a:pt x="72" y="251"/>
                        <a:pt x="72" y="246"/>
                      </a:cubicBezTo>
                      <a:cubicBezTo>
                        <a:pt x="73" y="245"/>
                        <a:pt x="73" y="244"/>
                        <a:pt x="73" y="243"/>
                      </a:cubicBezTo>
                      <a:cubicBezTo>
                        <a:pt x="76" y="239"/>
                        <a:pt x="78" y="234"/>
                        <a:pt x="79" y="228"/>
                      </a:cubicBezTo>
                      <a:cubicBezTo>
                        <a:pt x="79" y="227"/>
                        <a:pt x="79" y="226"/>
                        <a:pt x="79" y="226"/>
                      </a:cubicBezTo>
                      <a:cubicBezTo>
                        <a:pt x="83" y="221"/>
                        <a:pt x="85" y="216"/>
                        <a:pt x="85" y="210"/>
                      </a:cubicBezTo>
                      <a:cubicBezTo>
                        <a:pt x="85" y="210"/>
                        <a:pt x="85" y="210"/>
                        <a:pt x="85" y="210"/>
                      </a:cubicBezTo>
                      <a:cubicBezTo>
                        <a:pt x="89" y="207"/>
                        <a:pt x="90" y="203"/>
                        <a:pt x="91" y="198"/>
                      </a:cubicBezTo>
                      <a:cubicBezTo>
                        <a:pt x="91" y="197"/>
                        <a:pt x="91" y="196"/>
                        <a:pt x="91" y="195"/>
                      </a:cubicBezTo>
                      <a:cubicBezTo>
                        <a:pt x="94" y="191"/>
                        <a:pt x="96" y="186"/>
                        <a:pt x="97" y="180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101" y="176"/>
                        <a:pt x="102" y="170"/>
                        <a:pt x="103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21"/>
                <p:cNvSpPr/>
                <p:nvPr/>
              </p:nvSpPr>
              <p:spPr bwMode="auto">
                <a:xfrm>
                  <a:off x="5939798" y="1604963"/>
                  <a:ext cx="882650" cy="1655763"/>
                </a:xfrm>
                <a:custGeom>
                  <a:avLst/>
                  <a:gdLst>
                    <a:gd name="T0" fmla="*/ 175 w 235"/>
                    <a:gd name="T1" fmla="*/ 211 h 440"/>
                    <a:gd name="T2" fmla="*/ 175 w 235"/>
                    <a:gd name="T3" fmla="*/ 214 h 440"/>
                    <a:gd name="T4" fmla="*/ 169 w 235"/>
                    <a:gd name="T5" fmla="*/ 229 h 440"/>
                    <a:gd name="T6" fmla="*/ 169 w 235"/>
                    <a:gd name="T7" fmla="*/ 232 h 440"/>
                    <a:gd name="T8" fmla="*/ 164 w 235"/>
                    <a:gd name="T9" fmla="*/ 247 h 440"/>
                    <a:gd name="T10" fmla="*/ 163 w 235"/>
                    <a:gd name="T11" fmla="*/ 253 h 440"/>
                    <a:gd name="T12" fmla="*/ 157 w 235"/>
                    <a:gd name="T13" fmla="*/ 271 h 440"/>
                    <a:gd name="T14" fmla="*/ 157 w 235"/>
                    <a:gd name="T15" fmla="*/ 274 h 440"/>
                    <a:gd name="T16" fmla="*/ 151 w 235"/>
                    <a:gd name="T17" fmla="*/ 289 h 440"/>
                    <a:gd name="T18" fmla="*/ 151 w 235"/>
                    <a:gd name="T19" fmla="*/ 294 h 440"/>
                    <a:gd name="T20" fmla="*/ 146 w 235"/>
                    <a:gd name="T21" fmla="*/ 307 h 440"/>
                    <a:gd name="T22" fmla="*/ 145 w 235"/>
                    <a:gd name="T23" fmla="*/ 313 h 440"/>
                    <a:gd name="T24" fmla="*/ 139 w 235"/>
                    <a:gd name="T25" fmla="*/ 331 h 440"/>
                    <a:gd name="T26" fmla="*/ 139 w 235"/>
                    <a:gd name="T27" fmla="*/ 333 h 440"/>
                    <a:gd name="T28" fmla="*/ 136 w 235"/>
                    <a:gd name="T29" fmla="*/ 343 h 440"/>
                    <a:gd name="T30" fmla="*/ 133 w 235"/>
                    <a:gd name="T31" fmla="*/ 352 h 440"/>
                    <a:gd name="T32" fmla="*/ 128 w 235"/>
                    <a:gd name="T33" fmla="*/ 367 h 440"/>
                    <a:gd name="T34" fmla="*/ 127 w 235"/>
                    <a:gd name="T35" fmla="*/ 373 h 440"/>
                    <a:gd name="T36" fmla="*/ 123 w 235"/>
                    <a:gd name="T37" fmla="*/ 385 h 440"/>
                    <a:gd name="T38" fmla="*/ 124 w 235"/>
                    <a:gd name="T39" fmla="*/ 385 h 440"/>
                    <a:gd name="T40" fmla="*/ 122 w 235"/>
                    <a:gd name="T41" fmla="*/ 388 h 440"/>
                    <a:gd name="T42" fmla="*/ 121 w 235"/>
                    <a:gd name="T43" fmla="*/ 393 h 440"/>
                    <a:gd name="T44" fmla="*/ 115 w 235"/>
                    <a:gd name="T45" fmla="*/ 409 h 440"/>
                    <a:gd name="T46" fmla="*/ 115 w 235"/>
                    <a:gd name="T47" fmla="*/ 412 h 440"/>
                    <a:gd name="T48" fmla="*/ 109 w 235"/>
                    <a:gd name="T49" fmla="*/ 433 h 440"/>
                    <a:gd name="T50" fmla="*/ 100 w 235"/>
                    <a:gd name="T51" fmla="*/ 440 h 440"/>
                    <a:gd name="T52" fmla="*/ 10 w 235"/>
                    <a:gd name="T53" fmla="*/ 440 h 440"/>
                    <a:gd name="T54" fmla="*/ 5 w 235"/>
                    <a:gd name="T55" fmla="*/ 427 h 440"/>
                    <a:gd name="T56" fmla="*/ 50 w 235"/>
                    <a:gd name="T57" fmla="*/ 277 h 440"/>
                    <a:gd name="T58" fmla="*/ 128 w 235"/>
                    <a:gd name="T59" fmla="*/ 18 h 440"/>
                    <a:gd name="T60" fmla="*/ 150 w 235"/>
                    <a:gd name="T61" fmla="*/ 1 h 440"/>
                    <a:gd name="T62" fmla="*/ 223 w 235"/>
                    <a:gd name="T63" fmla="*/ 1 h 440"/>
                    <a:gd name="T64" fmla="*/ 235 w 235"/>
                    <a:gd name="T65" fmla="*/ 1 h 440"/>
                    <a:gd name="T66" fmla="*/ 235 w 235"/>
                    <a:gd name="T67" fmla="*/ 1 h 440"/>
                    <a:gd name="T68" fmla="*/ 235 w 235"/>
                    <a:gd name="T69" fmla="*/ 13 h 440"/>
                    <a:gd name="T70" fmla="*/ 235 w 235"/>
                    <a:gd name="T71" fmla="*/ 13 h 440"/>
                    <a:gd name="T72" fmla="*/ 229 w 235"/>
                    <a:gd name="T73" fmla="*/ 31 h 440"/>
                    <a:gd name="T74" fmla="*/ 229 w 235"/>
                    <a:gd name="T75" fmla="*/ 34 h 440"/>
                    <a:gd name="T76" fmla="*/ 223 w 235"/>
                    <a:gd name="T77" fmla="*/ 49 h 440"/>
                    <a:gd name="T78" fmla="*/ 223 w 235"/>
                    <a:gd name="T79" fmla="*/ 54 h 440"/>
                    <a:gd name="T80" fmla="*/ 218 w 235"/>
                    <a:gd name="T81" fmla="*/ 67 h 440"/>
                    <a:gd name="T82" fmla="*/ 217 w 235"/>
                    <a:gd name="T83" fmla="*/ 73 h 440"/>
                    <a:gd name="T84" fmla="*/ 212 w 235"/>
                    <a:gd name="T85" fmla="*/ 88 h 440"/>
                    <a:gd name="T86" fmla="*/ 211 w 235"/>
                    <a:gd name="T87" fmla="*/ 94 h 440"/>
                    <a:gd name="T88" fmla="*/ 208 w 235"/>
                    <a:gd name="T89" fmla="*/ 103 h 440"/>
                    <a:gd name="T90" fmla="*/ 206 w 235"/>
                    <a:gd name="T91" fmla="*/ 109 h 440"/>
                    <a:gd name="T92" fmla="*/ 200 w 235"/>
                    <a:gd name="T93" fmla="*/ 127 h 440"/>
                    <a:gd name="T94" fmla="*/ 199 w 235"/>
                    <a:gd name="T95" fmla="*/ 133 h 440"/>
                    <a:gd name="T96" fmla="*/ 193 w 235"/>
                    <a:gd name="T97" fmla="*/ 151 h 440"/>
                    <a:gd name="T98" fmla="*/ 193 w 235"/>
                    <a:gd name="T99" fmla="*/ 151 h 440"/>
                    <a:gd name="T100" fmla="*/ 187 w 235"/>
                    <a:gd name="T101" fmla="*/ 169 h 440"/>
                    <a:gd name="T102" fmla="*/ 187 w 235"/>
                    <a:gd name="T103" fmla="*/ 174 h 440"/>
                    <a:gd name="T104" fmla="*/ 182 w 235"/>
                    <a:gd name="T105" fmla="*/ 187 h 440"/>
                    <a:gd name="T106" fmla="*/ 181 w 235"/>
                    <a:gd name="T107" fmla="*/ 193 h 440"/>
                    <a:gd name="T108" fmla="*/ 175 w 235"/>
                    <a:gd name="T109" fmla="*/ 2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5" h="440">
                      <a:moveTo>
                        <a:pt x="175" y="211"/>
                      </a:moveTo>
                      <a:cubicBezTo>
                        <a:pt x="175" y="212"/>
                        <a:pt x="175" y="213"/>
                        <a:pt x="175" y="214"/>
                      </a:cubicBezTo>
                      <a:cubicBezTo>
                        <a:pt x="171" y="218"/>
                        <a:pt x="170" y="223"/>
                        <a:pt x="169" y="229"/>
                      </a:cubicBezTo>
                      <a:cubicBezTo>
                        <a:pt x="169" y="230"/>
                        <a:pt x="169" y="231"/>
                        <a:pt x="169" y="232"/>
                      </a:cubicBezTo>
                      <a:cubicBezTo>
                        <a:pt x="166" y="236"/>
                        <a:pt x="164" y="242"/>
                        <a:pt x="164" y="247"/>
                      </a:cubicBezTo>
                      <a:cubicBezTo>
                        <a:pt x="163" y="249"/>
                        <a:pt x="163" y="251"/>
                        <a:pt x="163" y="253"/>
                      </a:cubicBezTo>
                      <a:cubicBezTo>
                        <a:pt x="159" y="258"/>
                        <a:pt x="157" y="264"/>
                        <a:pt x="157" y="271"/>
                      </a:cubicBezTo>
                      <a:cubicBezTo>
                        <a:pt x="157" y="272"/>
                        <a:pt x="157" y="273"/>
                        <a:pt x="157" y="274"/>
                      </a:cubicBezTo>
                      <a:cubicBezTo>
                        <a:pt x="154" y="278"/>
                        <a:pt x="152" y="283"/>
                        <a:pt x="151" y="289"/>
                      </a:cubicBezTo>
                      <a:cubicBezTo>
                        <a:pt x="151" y="291"/>
                        <a:pt x="151" y="293"/>
                        <a:pt x="151" y="294"/>
                      </a:cubicBezTo>
                      <a:cubicBezTo>
                        <a:pt x="147" y="298"/>
                        <a:pt x="146" y="302"/>
                        <a:pt x="146" y="307"/>
                      </a:cubicBezTo>
                      <a:cubicBezTo>
                        <a:pt x="145" y="309"/>
                        <a:pt x="145" y="311"/>
                        <a:pt x="145" y="313"/>
                      </a:cubicBezTo>
                      <a:cubicBezTo>
                        <a:pt x="141" y="318"/>
                        <a:pt x="139" y="324"/>
                        <a:pt x="139" y="331"/>
                      </a:cubicBezTo>
                      <a:cubicBezTo>
                        <a:pt x="139" y="332"/>
                        <a:pt x="139" y="333"/>
                        <a:pt x="139" y="333"/>
                      </a:cubicBezTo>
                      <a:cubicBezTo>
                        <a:pt x="136" y="336"/>
                        <a:pt x="136" y="339"/>
                        <a:pt x="136" y="343"/>
                      </a:cubicBezTo>
                      <a:cubicBezTo>
                        <a:pt x="133" y="345"/>
                        <a:pt x="133" y="349"/>
                        <a:pt x="133" y="352"/>
                      </a:cubicBezTo>
                      <a:cubicBezTo>
                        <a:pt x="130" y="356"/>
                        <a:pt x="128" y="362"/>
                        <a:pt x="128" y="367"/>
                      </a:cubicBezTo>
                      <a:cubicBezTo>
                        <a:pt x="127" y="369"/>
                        <a:pt x="127" y="371"/>
                        <a:pt x="127" y="373"/>
                      </a:cubicBezTo>
                      <a:cubicBezTo>
                        <a:pt x="123" y="376"/>
                        <a:pt x="123" y="380"/>
                        <a:pt x="123" y="385"/>
                      </a:cubicBezTo>
                      <a:cubicBezTo>
                        <a:pt x="123" y="385"/>
                        <a:pt x="124" y="385"/>
                        <a:pt x="124" y="385"/>
                      </a:cubicBezTo>
                      <a:cubicBezTo>
                        <a:pt x="123" y="386"/>
                        <a:pt x="122" y="387"/>
                        <a:pt x="122" y="388"/>
                      </a:cubicBezTo>
                      <a:cubicBezTo>
                        <a:pt x="121" y="390"/>
                        <a:pt x="121" y="392"/>
                        <a:pt x="121" y="393"/>
                      </a:cubicBezTo>
                      <a:cubicBezTo>
                        <a:pt x="117" y="398"/>
                        <a:pt x="116" y="403"/>
                        <a:pt x="115" y="409"/>
                      </a:cubicBezTo>
                      <a:cubicBezTo>
                        <a:pt x="115" y="410"/>
                        <a:pt x="115" y="411"/>
                        <a:pt x="115" y="412"/>
                      </a:cubicBezTo>
                      <a:cubicBezTo>
                        <a:pt x="111" y="418"/>
                        <a:pt x="109" y="425"/>
                        <a:pt x="109" y="433"/>
                      </a:cubicBezTo>
                      <a:cubicBezTo>
                        <a:pt x="108" y="438"/>
                        <a:pt x="104" y="439"/>
                        <a:pt x="100" y="440"/>
                      </a:cubicBezTo>
                      <a:cubicBezTo>
                        <a:pt x="70" y="440"/>
                        <a:pt x="40" y="440"/>
                        <a:pt x="10" y="440"/>
                      </a:cubicBezTo>
                      <a:cubicBezTo>
                        <a:pt x="0" y="439"/>
                        <a:pt x="4" y="433"/>
                        <a:pt x="5" y="427"/>
                      </a:cubicBezTo>
                      <a:cubicBezTo>
                        <a:pt x="20" y="377"/>
                        <a:pt x="35" y="327"/>
                        <a:pt x="50" y="277"/>
                      </a:cubicBezTo>
                      <a:cubicBezTo>
                        <a:pt x="76" y="191"/>
                        <a:pt x="102" y="104"/>
                        <a:pt x="128" y="18"/>
                      </a:cubicBezTo>
                      <a:cubicBezTo>
                        <a:pt x="131" y="5"/>
                        <a:pt x="137" y="0"/>
                        <a:pt x="150" y="1"/>
                      </a:cubicBezTo>
                      <a:cubicBezTo>
                        <a:pt x="175" y="2"/>
                        <a:pt x="199" y="1"/>
                        <a:pt x="223" y="1"/>
                      </a:cubicBezTo>
                      <a:cubicBezTo>
                        <a:pt x="227" y="1"/>
                        <a:pt x="231" y="1"/>
                        <a:pt x="235" y="1"/>
                      </a:cubicBezTo>
                      <a:cubicBezTo>
                        <a:pt x="235" y="1"/>
                        <a:pt x="235" y="1"/>
                        <a:pt x="235" y="1"/>
                      </a:cubicBezTo>
                      <a:cubicBezTo>
                        <a:pt x="235" y="5"/>
                        <a:pt x="235" y="9"/>
                        <a:pt x="235" y="13"/>
                      </a:cubicBezTo>
                      <a:cubicBezTo>
                        <a:pt x="235" y="13"/>
                        <a:pt x="235" y="13"/>
                        <a:pt x="235" y="13"/>
                      </a:cubicBezTo>
                      <a:cubicBezTo>
                        <a:pt x="231" y="18"/>
                        <a:pt x="229" y="24"/>
                        <a:pt x="229" y="31"/>
                      </a:cubicBezTo>
                      <a:cubicBezTo>
                        <a:pt x="229" y="32"/>
                        <a:pt x="229" y="33"/>
                        <a:pt x="229" y="34"/>
                      </a:cubicBezTo>
                      <a:cubicBezTo>
                        <a:pt x="226" y="38"/>
                        <a:pt x="224" y="43"/>
                        <a:pt x="223" y="49"/>
                      </a:cubicBezTo>
                      <a:cubicBezTo>
                        <a:pt x="223" y="51"/>
                        <a:pt x="223" y="53"/>
                        <a:pt x="223" y="54"/>
                      </a:cubicBezTo>
                      <a:cubicBezTo>
                        <a:pt x="219" y="58"/>
                        <a:pt x="218" y="62"/>
                        <a:pt x="218" y="67"/>
                      </a:cubicBezTo>
                      <a:cubicBezTo>
                        <a:pt x="218" y="69"/>
                        <a:pt x="217" y="71"/>
                        <a:pt x="217" y="73"/>
                      </a:cubicBezTo>
                      <a:cubicBezTo>
                        <a:pt x="213" y="77"/>
                        <a:pt x="212" y="82"/>
                        <a:pt x="212" y="88"/>
                      </a:cubicBezTo>
                      <a:cubicBezTo>
                        <a:pt x="211" y="90"/>
                        <a:pt x="211" y="92"/>
                        <a:pt x="211" y="94"/>
                      </a:cubicBezTo>
                      <a:cubicBezTo>
                        <a:pt x="208" y="96"/>
                        <a:pt x="208" y="99"/>
                        <a:pt x="208" y="103"/>
                      </a:cubicBezTo>
                      <a:cubicBezTo>
                        <a:pt x="205" y="104"/>
                        <a:pt x="205" y="107"/>
                        <a:pt x="206" y="109"/>
                      </a:cubicBezTo>
                      <a:cubicBezTo>
                        <a:pt x="204" y="115"/>
                        <a:pt x="202" y="121"/>
                        <a:pt x="200" y="127"/>
                      </a:cubicBezTo>
                      <a:cubicBezTo>
                        <a:pt x="199" y="129"/>
                        <a:pt x="199" y="131"/>
                        <a:pt x="199" y="133"/>
                      </a:cubicBezTo>
                      <a:cubicBezTo>
                        <a:pt x="195" y="138"/>
                        <a:pt x="193" y="144"/>
                        <a:pt x="193" y="151"/>
                      </a:cubicBezTo>
                      <a:cubicBezTo>
                        <a:pt x="193" y="151"/>
                        <a:pt x="193" y="151"/>
                        <a:pt x="193" y="151"/>
                      </a:cubicBezTo>
                      <a:cubicBezTo>
                        <a:pt x="189" y="156"/>
                        <a:pt x="188" y="163"/>
                        <a:pt x="187" y="169"/>
                      </a:cubicBezTo>
                      <a:cubicBezTo>
                        <a:pt x="187" y="171"/>
                        <a:pt x="187" y="173"/>
                        <a:pt x="187" y="174"/>
                      </a:cubicBezTo>
                      <a:cubicBezTo>
                        <a:pt x="184" y="178"/>
                        <a:pt x="182" y="182"/>
                        <a:pt x="182" y="187"/>
                      </a:cubicBezTo>
                      <a:cubicBezTo>
                        <a:pt x="181" y="189"/>
                        <a:pt x="181" y="191"/>
                        <a:pt x="181" y="193"/>
                      </a:cubicBezTo>
                      <a:cubicBezTo>
                        <a:pt x="177" y="198"/>
                        <a:pt x="175" y="204"/>
                        <a:pt x="175" y="2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-3402595" y="5118099"/>
                <a:ext cx="4000500" cy="1739901"/>
                <a:chOff x="-1111877" y="3302000"/>
                <a:chExt cx="4000500" cy="1739901"/>
              </a:xfrm>
              <a:grpFill/>
            </p:grpSpPr>
            <p:sp>
              <p:nvSpPr>
                <p:cNvPr id="66" name="Freeform 15"/>
                <p:cNvSpPr>
                  <a:spLocks noEditPoints="1"/>
                </p:cNvSpPr>
                <p:nvPr/>
              </p:nvSpPr>
              <p:spPr bwMode="auto">
                <a:xfrm>
                  <a:off x="-1111877" y="3313113"/>
                  <a:ext cx="1316038" cy="1717675"/>
                </a:xfrm>
                <a:custGeom>
                  <a:avLst/>
                  <a:gdLst>
                    <a:gd name="T0" fmla="*/ 102 w 351"/>
                    <a:gd name="T1" fmla="*/ 379 h 457"/>
                    <a:gd name="T2" fmla="*/ 90 w 351"/>
                    <a:gd name="T3" fmla="*/ 375 h 457"/>
                    <a:gd name="T4" fmla="*/ 51 w 351"/>
                    <a:gd name="T5" fmla="*/ 456 h 457"/>
                    <a:gd name="T6" fmla="*/ 4 w 351"/>
                    <a:gd name="T7" fmla="*/ 441 h 457"/>
                    <a:gd name="T8" fmla="*/ 105 w 351"/>
                    <a:gd name="T9" fmla="*/ 142 h 457"/>
                    <a:gd name="T10" fmla="*/ 205 w 351"/>
                    <a:gd name="T11" fmla="*/ 130 h 457"/>
                    <a:gd name="T12" fmla="*/ 245 w 351"/>
                    <a:gd name="T13" fmla="*/ 81 h 457"/>
                    <a:gd name="T14" fmla="*/ 214 w 351"/>
                    <a:gd name="T15" fmla="*/ 85 h 457"/>
                    <a:gd name="T16" fmla="*/ 126 w 351"/>
                    <a:gd name="T17" fmla="*/ 112 h 457"/>
                    <a:gd name="T18" fmla="*/ 173 w 351"/>
                    <a:gd name="T19" fmla="*/ 7 h 457"/>
                    <a:gd name="T20" fmla="*/ 254 w 351"/>
                    <a:gd name="T21" fmla="*/ 0 h 457"/>
                    <a:gd name="T22" fmla="*/ 245 w 351"/>
                    <a:gd name="T23" fmla="*/ 34 h 457"/>
                    <a:gd name="T24" fmla="*/ 339 w 351"/>
                    <a:gd name="T25" fmla="*/ 34 h 457"/>
                    <a:gd name="T26" fmla="*/ 303 w 351"/>
                    <a:gd name="T27" fmla="*/ 118 h 457"/>
                    <a:gd name="T28" fmla="*/ 319 w 351"/>
                    <a:gd name="T29" fmla="*/ 143 h 457"/>
                    <a:gd name="T30" fmla="*/ 226 w 351"/>
                    <a:gd name="T31" fmla="*/ 416 h 457"/>
                    <a:gd name="T32" fmla="*/ 169 w 351"/>
                    <a:gd name="T33" fmla="*/ 454 h 457"/>
                    <a:gd name="T34" fmla="*/ 154 w 351"/>
                    <a:gd name="T35" fmla="*/ 421 h 457"/>
                    <a:gd name="T36" fmla="*/ 176 w 351"/>
                    <a:gd name="T37" fmla="*/ 376 h 457"/>
                    <a:gd name="T38" fmla="*/ 164 w 351"/>
                    <a:gd name="T39" fmla="*/ 371 h 457"/>
                    <a:gd name="T40" fmla="*/ 137 w 351"/>
                    <a:gd name="T41" fmla="*/ 453 h 457"/>
                    <a:gd name="T42" fmla="*/ 88 w 351"/>
                    <a:gd name="T43" fmla="*/ 454 h 457"/>
                    <a:gd name="T44" fmla="*/ 147 w 351"/>
                    <a:gd name="T45" fmla="*/ 231 h 457"/>
                    <a:gd name="T46" fmla="*/ 172 w 351"/>
                    <a:gd name="T47" fmla="*/ 174 h 457"/>
                    <a:gd name="T48" fmla="*/ 158 w 351"/>
                    <a:gd name="T49" fmla="*/ 171 h 457"/>
                    <a:gd name="T50" fmla="*/ 147 w 351"/>
                    <a:gd name="T51" fmla="*/ 231 h 457"/>
                    <a:gd name="T52" fmla="*/ 207 w 351"/>
                    <a:gd name="T53" fmla="*/ 268 h 457"/>
                    <a:gd name="T54" fmla="*/ 181 w 351"/>
                    <a:gd name="T55" fmla="*/ 320 h 457"/>
                    <a:gd name="T56" fmla="*/ 193 w 351"/>
                    <a:gd name="T57" fmla="*/ 326 h 457"/>
                    <a:gd name="T58" fmla="*/ 112 w 351"/>
                    <a:gd name="T59" fmla="*/ 330 h 457"/>
                    <a:gd name="T60" fmla="*/ 136 w 351"/>
                    <a:gd name="T61" fmla="*/ 279 h 457"/>
                    <a:gd name="T62" fmla="*/ 123 w 351"/>
                    <a:gd name="T63" fmla="*/ 274 h 457"/>
                    <a:gd name="T64" fmla="*/ 112 w 351"/>
                    <a:gd name="T65" fmla="*/ 330 h 457"/>
                    <a:gd name="T66" fmla="*/ 242 w 351"/>
                    <a:gd name="T67" fmla="*/ 165 h 457"/>
                    <a:gd name="T68" fmla="*/ 220 w 351"/>
                    <a:gd name="T69" fmla="*/ 206 h 457"/>
                    <a:gd name="T70" fmla="*/ 232 w 351"/>
                    <a:gd name="T71" fmla="*/ 210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1" h="457">
                      <a:moveTo>
                        <a:pt x="79" y="447"/>
                      </a:moveTo>
                      <a:cubicBezTo>
                        <a:pt x="87" y="424"/>
                        <a:pt x="94" y="402"/>
                        <a:pt x="102" y="379"/>
                      </a:cubicBezTo>
                      <a:cubicBezTo>
                        <a:pt x="103" y="375"/>
                        <a:pt x="107" y="370"/>
                        <a:pt x="101" y="367"/>
                      </a:cubicBezTo>
                      <a:cubicBezTo>
                        <a:pt x="95" y="365"/>
                        <a:pt x="92" y="370"/>
                        <a:pt x="90" y="375"/>
                      </a:cubicBezTo>
                      <a:cubicBezTo>
                        <a:pt x="82" y="398"/>
                        <a:pt x="74" y="421"/>
                        <a:pt x="67" y="444"/>
                      </a:cubicBezTo>
                      <a:cubicBezTo>
                        <a:pt x="64" y="453"/>
                        <a:pt x="60" y="456"/>
                        <a:pt x="51" y="456"/>
                      </a:cubicBezTo>
                      <a:cubicBezTo>
                        <a:pt x="39" y="455"/>
                        <a:pt x="27" y="455"/>
                        <a:pt x="15" y="456"/>
                      </a:cubicBezTo>
                      <a:cubicBezTo>
                        <a:pt x="2" y="456"/>
                        <a:pt x="0" y="452"/>
                        <a:pt x="4" y="441"/>
                      </a:cubicBezTo>
                      <a:cubicBezTo>
                        <a:pt x="16" y="405"/>
                        <a:pt x="28" y="370"/>
                        <a:pt x="40" y="335"/>
                      </a:cubicBezTo>
                      <a:cubicBezTo>
                        <a:pt x="62" y="271"/>
                        <a:pt x="83" y="206"/>
                        <a:pt x="105" y="142"/>
                      </a:cubicBezTo>
                      <a:cubicBezTo>
                        <a:pt x="108" y="134"/>
                        <a:pt x="111" y="131"/>
                        <a:pt x="120" y="131"/>
                      </a:cubicBezTo>
                      <a:cubicBezTo>
                        <a:pt x="148" y="131"/>
                        <a:pt x="177" y="130"/>
                        <a:pt x="205" y="130"/>
                      </a:cubicBezTo>
                      <a:cubicBezTo>
                        <a:pt x="213" y="130"/>
                        <a:pt x="218" y="128"/>
                        <a:pt x="222" y="121"/>
                      </a:cubicBezTo>
                      <a:cubicBezTo>
                        <a:pt x="229" y="107"/>
                        <a:pt x="237" y="94"/>
                        <a:pt x="245" y="81"/>
                      </a:cubicBezTo>
                      <a:cubicBezTo>
                        <a:pt x="249" y="75"/>
                        <a:pt x="248" y="72"/>
                        <a:pt x="240" y="71"/>
                      </a:cubicBezTo>
                      <a:cubicBezTo>
                        <a:pt x="228" y="70"/>
                        <a:pt x="218" y="72"/>
                        <a:pt x="214" y="85"/>
                      </a:cubicBezTo>
                      <a:cubicBezTo>
                        <a:pt x="208" y="107"/>
                        <a:pt x="194" y="115"/>
                        <a:pt x="171" y="112"/>
                      </a:cubicBezTo>
                      <a:cubicBezTo>
                        <a:pt x="156" y="110"/>
                        <a:pt x="141" y="111"/>
                        <a:pt x="126" y="112"/>
                      </a:cubicBezTo>
                      <a:cubicBezTo>
                        <a:pt x="118" y="112"/>
                        <a:pt x="114" y="110"/>
                        <a:pt x="119" y="102"/>
                      </a:cubicBezTo>
                      <a:cubicBezTo>
                        <a:pt x="137" y="70"/>
                        <a:pt x="155" y="39"/>
                        <a:pt x="173" y="7"/>
                      </a:cubicBezTo>
                      <a:cubicBezTo>
                        <a:pt x="176" y="2"/>
                        <a:pt x="179" y="0"/>
                        <a:pt x="185" y="0"/>
                      </a:cubicBezTo>
                      <a:cubicBezTo>
                        <a:pt x="208" y="0"/>
                        <a:pt x="231" y="0"/>
                        <a:pt x="254" y="0"/>
                      </a:cubicBezTo>
                      <a:cubicBezTo>
                        <a:pt x="263" y="0"/>
                        <a:pt x="262" y="4"/>
                        <a:pt x="259" y="9"/>
                      </a:cubicBezTo>
                      <a:cubicBezTo>
                        <a:pt x="255" y="16"/>
                        <a:pt x="251" y="23"/>
                        <a:pt x="245" y="34"/>
                      </a:cubicBezTo>
                      <a:cubicBezTo>
                        <a:pt x="269" y="34"/>
                        <a:pt x="290" y="34"/>
                        <a:pt x="312" y="34"/>
                      </a:cubicBezTo>
                      <a:cubicBezTo>
                        <a:pt x="321" y="34"/>
                        <a:pt x="330" y="34"/>
                        <a:pt x="339" y="34"/>
                      </a:cubicBezTo>
                      <a:cubicBezTo>
                        <a:pt x="351" y="33"/>
                        <a:pt x="350" y="37"/>
                        <a:pt x="345" y="46"/>
                      </a:cubicBezTo>
                      <a:cubicBezTo>
                        <a:pt x="331" y="69"/>
                        <a:pt x="317" y="94"/>
                        <a:pt x="303" y="118"/>
                      </a:cubicBezTo>
                      <a:cubicBezTo>
                        <a:pt x="298" y="126"/>
                        <a:pt x="297" y="132"/>
                        <a:pt x="310" y="130"/>
                      </a:cubicBezTo>
                      <a:cubicBezTo>
                        <a:pt x="321" y="128"/>
                        <a:pt x="322" y="135"/>
                        <a:pt x="319" y="143"/>
                      </a:cubicBezTo>
                      <a:cubicBezTo>
                        <a:pt x="301" y="197"/>
                        <a:pt x="282" y="250"/>
                        <a:pt x="264" y="304"/>
                      </a:cubicBezTo>
                      <a:cubicBezTo>
                        <a:pt x="251" y="341"/>
                        <a:pt x="238" y="378"/>
                        <a:pt x="226" y="416"/>
                      </a:cubicBezTo>
                      <a:cubicBezTo>
                        <a:pt x="220" y="434"/>
                        <a:pt x="208" y="446"/>
                        <a:pt x="191" y="454"/>
                      </a:cubicBezTo>
                      <a:cubicBezTo>
                        <a:pt x="183" y="454"/>
                        <a:pt x="176" y="454"/>
                        <a:pt x="169" y="454"/>
                      </a:cubicBezTo>
                      <a:cubicBezTo>
                        <a:pt x="160" y="453"/>
                        <a:pt x="147" y="457"/>
                        <a:pt x="145" y="451"/>
                      </a:cubicBezTo>
                      <a:cubicBezTo>
                        <a:pt x="141" y="442"/>
                        <a:pt x="148" y="431"/>
                        <a:pt x="154" y="421"/>
                      </a:cubicBezTo>
                      <a:cubicBezTo>
                        <a:pt x="155" y="420"/>
                        <a:pt x="157" y="419"/>
                        <a:pt x="158" y="417"/>
                      </a:cubicBezTo>
                      <a:cubicBezTo>
                        <a:pt x="170" y="406"/>
                        <a:pt x="170" y="389"/>
                        <a:pt x="176" y="376"/>
                      </a:cubicBezTo>
                      <a:cubicBezTo>
                        <a:pt x="177" y="373"/>
                        <a:pt x="180" y="368"/>
                        <a:pt x="173" y="367"/>
                      </a:cubicBezTo>
                      <a:cubicBezTo>
                        <a:pt x="169" y="366"/>
                        <a:pt x="165" y="366"/>
                        <a:pt x="164" y="371"/>
                      </a:cubicBezTo>
                      <a:cubicBezTo>
                        <a:pt x="160" y="384"/>
                        <a:pt x="154" y="395"/>
                        <a:pt x="152" y="408"/>
                      </a:cubicBezTo>
                      <a:cubicBezTo>
                        <a:pt x="145" y="422"/>
                        <a:pt x="141" y="437"/>
                        <a:pt x="137" y="453"/>
                      </a:cubicBezTo>
                      <a:cubicBezTo>
                        <a:pt x="137" y="453"/>
                        <a:pt x="137" y="453"/>
                        <a:pt x="137" y="453"/>
                      </a:cubicBezTo>
                      <a:cubicBezTo>
                        <a:pt x="121" y="453"/>
                        <a:pt x="104" y="453"/>
                        <a:pt x="88" y="454"/>
                      </a:cubicBezTo>
                      <a:cubicBezTo>
                        <a:pt x="83" y="454"/>
                        <a:pt x="79" y="453"/>
                        <a:pt x="79" y="447"/>
                      </a:cubicBezTo>
                      <a:close/>
                      <a:moveTo>
                        <a:pt x="147" y="231"/>
                      </a:moveTo>
                      <a:cubicBezTo>
                        <a:pt x="153" y="231"/>
                        <a:pt x="154" y="228"/>
                        <a:pt x="155" y="224"/>
                      </a:cubicBezTo>
                      <a:cubicBezTo>
                        <a:pt x="161" y="207"/>
                        <a:pt x="167" y="191"/>
                        <a:pt x="172" y="174"/>
                      </a:cubicBezTo>
                      <a:cubicBezTo>
                        <a:pt x="173" y="172"/>
                        <a:pt x="177" y="166"/>
                        <a:pt x="170" y="165"/>
                      </a:cubicBezTo>
                      <a:cubicBezTo>
                        <a:pt x="165" y="165"/>
                        <a:pt x="160" y="164"/>
                        <a:pt x="158" y="171"/>
                      </a:cubicBezTo>
                      <a:cubicBezTo>
                        <a:pt x="153" y="188"/>
                        <a:pt x="147" y="205"/>
                        <a:pt x="141" y="222"/>
                      </a:cubicBezTo>
                      <a:cubicBezTo>
                        <a:pt x="139" y="227"/>
                        <a:pt x="140" y="232"/>
                        <a:pt x="147" y="231"/>
                      </a:cubicBezTo>
                      <a:close/>
                      <a:moveTo>
                        <a:pt x="211" y="274"/>
                      </a:moveTo>
                      <a:cubicBezTo>
                        <a:pt x="211" y="270"/>
                        <a:pt x="210" y="268"/>
                        <a:pt x="207" y="268"/>
                      </a:cubicBezTo>
                      <a:cubicBezTo>
                        <a:pt x="201" y="267"/>
                        <a:pt x="198" y="269"/>
                        <a:pt x="196" y="275"/>
                      </a:cubicBezTo>
                      <a:cubicBezTo>
                        <a:pt x="191" y="290"/>
                        <a:pt x="186" y="305"/>
                        <a:pt x="181" y="320"/>
                      </a:cubicBezTo>
                      <a:cubicBezTo>
                        <a:pt x="180" y="323"/>
                        <a:pt x="178" y="327"/>
                        <a:pt x="182" y="329"/>
                      </a:cubicBezTo>
                      <a:cubicBezTo>
                        <a:pt x="186" y="331"/>
                        <a:pt x="191" y="330"/>
                        <a:pt x="193" y="326"/>
                      </a:cubicBezTo>
                      <a:cubicBezTo>
                        <a:pt x="199" y="308"/>
                        <a:pt x="205" y="291"/>
                        <a:pt x="211" y="274"/>
                      </a:cubicBezTo>
                      <a:close/>
                      <a:moveTo>
                        <a:pt x="112" y="330"/>
                      </a:moveTo>
                      <a:cubicBezTo>
                        <a:pt x="118" y="330"/>
                        <a:pt x="120" y="326"/>
                        <a:pt x="122" y="321"/>
                      </a:cubicBezTo>
                      <a:cubicBezTo>
                        <a:pt x="127" y="307"/>
                        <a:pt x="132" y="293"/>
                        <a:pt x="136" y="279"/>
                      </a:cubicBezTo>
                      <a:cubicBezTo>
                        <a:pt x="137" y="276"/>
                        <a:pt x="143" y="270"/>
                        <a:pt x="135" y="268"/>
                      </a:cubicBezTo>
                      <a:cubicBezTo>
                        <a:pt x="130" y="266"/>
                        <a:pt x="125" y="268"/>
                        <a:pt x="123" y="274"/>
                      </a:cubicBezTo>
                      <a:cubicBezTo>
                        <a:pt x="118" y="290"/>
                        <a:pt x="113" y="306"/>
                        <a:pt x="107" y="322"/>
                      </a:cubicBezTo>
                      <a:cubicBezTo>
                        <a:pt x="106" y="326"/>
                        <a:pt x="105" y="330"/>
                        <a:pt x="112" y="330"/>
                      </a:cubicBezTo>
                      <a:close/>
                      <a:moveTo>
                        <a:pt x="247" y="167"/>
                      </a:moveTo>
                      <a:cubicBezTo>
                        <a:pt x="247" y="166"/>
                        <a:pt x="244" y="165"/>
                        <a:pt x="242" y="165"/>
                      </a:cubicBezTo>
                      <a:cubicBezTo>
                        <a:pt x="237" y="164"/>
                        <a:pt x="233" y="166"/>
                        <a:pt x="232" y="171"/>
                      </a:cubicBezTo>
                      <a:cubicBezTo>
                        <a:pt x="228" y="183"/>
                        <a:pt x="223" y="194"/>
                        <a:pt x="220" y="206"/>
                      </a:cubicBezTo>
                      <a:cubicBezTo>
                        <a:pt x="219" y="214"/>
                        <a:pt x="207" y="226"/>
                        <a:pt x="217" y="230"/>
                      </a:cubicBezTo>
                      <a:cubicBezTo>
                        <a:pt x="231" y="235"/>
                        <a:pt x="228" y="218"/>
                        <a:pt x="232" y="210"/>
                      </a:cubicBezTo>
                      <a:cubicBezTo>
                        <a:pt x="238" y="197"/>
                        <a:pt x="242" y="183"/>
                        <a:pt x="24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6"/>
                <p:cNvSpPr/>
                <p:nvPr/>
              </p:nvSpPr>
              <p:spPr bwMode="auto">
                <a:xfrm>
                  <a:off x="693111" y="3302000"/>
                  <a:ext cx="1293813" cy="1728788"/>
                </a:xfrm>
                <a:custGeom>
                  <a:avLst/>
                  <a:gdLst>
                    <a:gd name="T0" fmla="*/ 258 w 345"/>
                    <a:gd name="T1" fmla="*/ 1 h 460"/>
                    <a:gd name="T2" fmla="*/ 303 w 345"/>
                    <a:gd name="T3" fmla="*/ 1 h 460"/>
                    <a:gd name="T4" fmla="*/ 310 w 345"/>
                    <a:gd name="T5" fmla="*/ 11 h 460"/>
                    <a:gd name="T6" fmla="*/ 297 w 345"/>
                    <a:gd name="T7" fmla="*/ 48 h 460"/>
                    <a:gd name="T8" fmla="*/ 307 w 345"/>
                    <a:gd name="T9" fmla="*/ 61 h 460"/>
                    <a:gd name="T10" fmla="*/ 317 w 345"/>
                    <a:gd name="T11" fmla="*/ 61 h 460"/>
                    <a:gd name="T12" fmla="*/ 341 w 345"/>
                    <a:gd name="T13" fmla="*/ 66 h 460"/>
                    <a:gd name="T14" fmla="*/ 314 w 345"/>
                    <a:gd name="T15" fmla="*/ 98 h 460"/>
                    <a:gd name="T16" fmla="*/ 245 w 345"/>
                    <a:gd name="T17" fmla="*/ 98 h 460"/>
                    <a:gd name="T18" fmla="*/ 224 w 345"/>
                    <a:gd name="T19" fmla="*/ 112 h 460"/>
                    <a:gd name="T20" fmla="*/ 241 w 345"/>
                    <a:gd name="T21" fmla="*/ 138 h 460"/>
                    <a:gd name="T22" fmla="*/ 309 w 345"/>
                    <a:gd name="T23" fmla="*/ 138 h 460"/>
                    <a:gd name="T24" fmla="*/ 316 w 345"/>
                    <a:gd name="T25" fmla="*/ 147 h 460"/>
                    <a:gd name="T26" fmla="*/ 224 w 345"/>
                    <a:gd name="T27" fmla="*/ 415 h 460"/>
                    <a:gd name="T28" fmla="*/ 163 w 345"/>
                    <a:gd name="T29" fmla="*/ 459 h 460"/>
                    <a:gd name="T30" fmla="*/ 110 w 345"/>
                    <a:gd name="T31" fmla="*/ 459 h 460"/>
                    <a:gd name="T32" fmla="*/ 102 w 345"/>
                    <a:gd name="T33" fmla="*/ 446 h 460"/>
                    <a:gd name="T34" fmla="*/ 123 w 345"/>
                    <a:gd name="T35" fmla="*/ 424 h 460"/>
                    <a:gd name="T36" fmla="*/ 138 w 345"/>
                    <a:gd name="T37" fmla="*/ 407 h 460"/>
                    <a:gd name="T38" fmla="*/ 214 w 345"/>
                    <a:gd name="T39" fmla="*/ 182 h 460"/>
                    <a:gd name="T40" fmla="*/ 213 w 345"/>
                    <a:gd name="T41" fmla="*/ 174 h 460"/>
                    <a:gd name="T42" fmla="*/ 197 w 345"/>
                    <a:gd name="T43" fmla="*/ 181 h 460"/>
                    <a:gd name="T44" fmla="*/ 176 w 345"/>
                    <a:gd name="T45" fmla="*/ 235 h 460"/>
                    <a:gd name="T46" fmla="*/ 91 w 345"/>
                    <a:gd name="T47" fmla="*/ 451 h 460"/>
                    <a:gd name="T48" fmla="*/ 77 w 345"/>
                    <a:gd name="T49" fmla="*/ 459 h 460"/>
                    <a:gd name="T50" fmla="*/ 13 w 345"/>
                    <a:gd name="T51" fmla="*/ 459 h 460"/>
                    <a:gd name="T52" fmla="*/ 4 w 345"/>
                    <a:gd name="T53" fmla="*/ 446 h 460"/>
                    <a:gd name="T54" fmla="*/ 82 w 345"/>
                    <a:gd name="T55" fmla="*/ 250 h 460"/>
                    <a:gd name="T56" fmla="*/ 136 w 345"/>
                    <a:gd name="T57" fmla="*/ 111 h 460"/>
                    <a:gd name="T58" fmla="*/ 129 w 345"/>
                    <a:gd name="T59" fmla="*/ 98 h 460"/>
                    <a:gd name="T60" fmla="*/ 121 w 345"/>
                    <a:gd name="T61" fmla="*/ 88 h 460"/>
                    <a:gd name="T62" fmla="*/ 155 w 345"/>
                    <a:gd name="T63" fmla="*/ 61 h 460"/>
                    <a:gd name="T64" fmla="*/ 170 w 345"/>
                    <a:gd name="T65" fmla="*/ 61 h 460"/>
                    <a:gd name="T66" fmla="*/ 186 w 345"/>
                    <a:gd name="T67" fmla="*/ 49 h 460"/>
                    <a:gd name="T68" fmla="*/ 199 w 345"/>
                    <a:gd name="T69" fmla="*/ 11 h 460"/>
                    <a:gd name="T70" fmla="*/ 213 w 345"/>
                    <a:gd name="T71" fmla="*/ 1 h 460"/>
                    <a:gd name="T72" fmla="*/ 258 w 345"/>
                    <a:gd name="T73" fmla="*/ 1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45" h="460">
                      <a:moveTo>
                        <a:pt x="258" y="1"/>
                      </a:moveTo>
                      <a:cubicBezTo>
                        <a:pt x="273" y="1"/>
                        <a:pt x="288" y="1"/>
                        <a:pt x="303" y="1"/>
                      </a:cubicBezTo>
                      <a:cubicBezTo>
                        <a:pt x="312" y="0"/>
                        <a:pt x="313" y="3"/>
                        <a:pt x="310" y="11"/>
                      </a:cubicBezTo>
                      <a:cubicBezTo>
                        <a:pt x="305" y="23"/>
                        <a:pt x="302" y="36"/>
                        <a:pt x="297" y="48"/>
                      </a:cubicBezTo>
                      <a:cubicBezTo>
                        <a:pt x="293" y="58"/>
                        <a:pt x="296" y="61"/>
                        <a:pt x="307" y="61"/>
                      </a:cubicBezTo>
                      <a:cubicBezTo>
                        <a:pt x="310" y="60"/>
                        <a:pt x="314" y="60"/>
                        <a:pt x="317" y="61"/>
                      </a:cubicBezTo>
                      <a:cubicBezTo>
                        <a:pt x="325" y="63"/>
                        <a:pt x="339" y="54"/>
                        <a:pt x="341" y="66"/>
                      </a:cubicBezTo>
                      <a:cubicBezTo>
                        <a:pt x="345" y="83"/>
                        <a:pt x="329" y="98"/>
                        <a:pt x="314" y="98"/>
                      </a:cubicBezTo>
                      <a:cubicBezTo>
                        <a:pt x="291" y="99"/>
                        <a:pt x="268" y="99"/>
                        <a:pt x="245" y="98"/>
                      </a:cubicBezTo>
                      <a:cubicBezTo>
                        <a:pt x="233" y="98"/>
                        <a:pt x="228" y="102"/>
                        <a:pt x="224" y="112"/>
                      </a:cubicBezTo>
                      <a:cubicBezTo>
                        <a:pt x="214" y="138"/>
                        <a:pt x="214" y="138"/>
                        <a:pt x="241" y="138"/>
                      </a:cubicBezTo>
                      <a:cubicBezTo>
                        <a:pt x="264" y="138"/>
                        <a:pt x="286" y="138"/>
                        <a:pt x="309" y="138"/>
                      </a:cubicBezTo>
                      <a:cubicBezTo>
                        <a:pt x="316" y="138"/>
                        <a:pt x="319" y="139"/>
                        <a:pt x="316" y="147"/>
                      </a:cubicBezTo>
                      <a:cubicBezTo>
                        <a:pt x="285" y="236"/>
                        <a:pt x="255" y="326"/>
                        <a:pt x="224" y="415"/>
                      </a:cubicBezTo>
                      <a:cubicBezTo>
                        <a:pt x="214" y="443"/>
                        <a:pt x="192" y="457"/>
                        <a:pt x="163" y="459"/>
                      </a:cubicBezTo>
                      <a:cubicBezTo>
                        <a:pt x="145" y="460"/>
                        <a:pt x="128" y="459"/>
                        <a:pt x="110" y="459"/>
                      </a:cubicBezTo>
                      <a:cubicBezTo>
                        <a:pt x="100" y="459"/>
                        <a:pt x="98" y="455"/>
                        <a:pt x="102" y="446"/>
                      </a:cubicBezTo>
                      <a:cubicBezTo>
                        <a:pt x="106" y="436"/>
                        <a:pt x="107" y="424"/>
                        <a:pt x="123" y="424"/>
                      </a:cubicBezTo>
                      <a:cubicBezTo>
                        <a:pt x="131" y="423"/>
                        <a:pt x="135" y="415"/>
                        <a:pt x="138" y="407"/>
                      </a:cubicBezTo>
                      <a:cubicBezTo>
                        <a:pt x="164" y="332"/>
                        <a:pt x="189" y="257"/>
                        <a:pt x="214" y="182"/>
                      </a:cubicBezTo>
                      <a:cubicBezTo>
                        <a:pt x="215" y="179"/>
                        <a:pt x="219" y="175"/>
                        <a:pt x="213" y="174"/>
                      </a:cubicBezTo>
                      <a:cubicBezTo>
                        <a:pt x="206" y="172"/>
                        <a:pt x="200" y="173"/>
                        <a:pt x="197" y="181"/>
                      </a:cubicBezTo>
                      <a:cubicBezTo>
                        <a:pt x="190" y="199"/>
                        <a:pt x="183" y="217"/>
                        <a:pt x="176" y="235"/>
                      </a:cubicBezTo>
                      <a:cubicBezTo>
                        <a:pt x="147" y="307"/>
                        <a:pt x="119" y="379"/>
                        <a:pt x="91" y="451"/>
                      </a:cubicBezTo>
                      <a:cubicBezTo>
                        <a:pt x="88" y="458"/>
                        <a:pt x="84" y="459"/>
                        <a:pt x="77" y="459"/>
                      </a:cubicBezTo>
                      <a:cubicBezTo>
                        <a:pt x="56" y="459"/>
                        <a:pt x="34" y="459"/>
                        <a:pt x="13" y="459"/>
                      </a:cubicBezTo>
                      <a:cubicBezTo>
                        <a:pt x="2" y="459"/>
                        <a:pt x="0" y="456"/>
                        <a:pt x="4" y="446"/>
                      </a:cubicBezTo>
                      <a:cubicBezTo>
                        <a:pt x="30" y="381"/>
                        <a:pt x="56" y="316"/>
                        <a:pt x="82" y="250"/>
                      </a:cubicBezTo>
                      <a:cubicBezTo>
                        <a:pt x="100" y="204"/>
                        <a:pt x="118" y="157"/>
                        <a:pt x="136" y="111"/>
                      </a:cubicBezTo>
                      <a:cubicBezTo>
                        <a:pt x="139" y="103"/>
                        <a:pt x="140" y="98"/>
                        <a:pt x="129" y="98"/>
                      </a:cubicBezTo>
                      <a:cubicBezTo>
                        <a:pt x="121" y="99"/>
                        <a:pt x="120" y="94"/>
                        <a:pt x="121" y="88"/>
                      </a:cubicBezTo>
                      <a:cubicBezTo>
                        <a:pt x="127" y="63"/>
                        <a:pt x="129" y="61"/>
                        <a:pt x="155" y="61"/>
                      </a:cubicBezTo>
                      <a:cubicBezTo>
                        <a:pt x="160" y="61"/>
                        <a:pt x="165" y="60"/>
                        <a:pt x="170" y="61"/>
                      </a:cubicBezTo>
                      <a:cubicBezTo>
                        <a:pt x="180" y="62"/>
                        <a:pt x="184" y="57"/>
                        <a:pt x="186" y="49"/>
                      </a:cubicBezTo>
                      <a:cubicBezTo>
                        <a:pt x="190" y="36"/>
                        <a:pt x="195" y="24"/>
                        <a:pt x="199" y="11"/>
                      </a:cubicBezTo>
                      <a:cubicBezTo>
                        <a:pt x="201" y="3"/>
                        <a:pt x="205" y="0"/>
                        <a:pt x="213" y="1"/>
                      </a:cubicBezTo>
                      <a:cubicBezTo>
                        <a:pt x="228" y="1"/>
                        <a:pt x="243" y="1"/>
                        <a:pt x="2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7"/>
                <p:cNvSpPr/>
                <p:nvPr/>
              </p:nvSpPr>
              <p:spPr bwMode="auto">
                <a:xfrm>
                  <a:off x="1485273" y="3302000"/>
                  <a:ext cx="1403350" cy="1733550"/>
                </a:xfrm>
                <a:custGeom>
                  <a:avLst/>
                  <a:gdLst>
                    <a:gd name="T0" fmla="*/ 130 w 374"/>
                    <a:gd name="T1" fmla="*/ 433 h 461"/>
                    <a:gd name="T2" fmla="*/ 127 w 374"/>
                    <a:gd name="T3" fmla="*/ 434 h 461"/>
                    <a:gd name="T4" fmla="*/ 63 w 374"/>
                    <a:gd name="T5" fmla="*/ 459 h 461"/>
                    <a:gd name="T6" fmla="*/ 0 w 374"/>
                    <a:gd name="T7" fmla="*/ 459 h 461"/>
                    <a:gd name="T8" fmla="*/ 41 w 374"/>
                    <a:gd name="T9" fmla="*/ 411 h 461"/>
                    <a:gd name="T10" fmla="*/ 102 w 374"/>
                    <a:gd name="T11" fmla="*/ 343 h 461"/>
                    <a:gd name="T12" fmla="*/ 110 w 374"/>
                    <a:gd name="T13" fmla="*/ 316 h 461"/>
                    <a:gd name="T14" fmla="*/ 97 w 374"/>
                    <a:gd name="T15" fmla="*/ 241 h 461"/>
                    <a:gd name="T16" fmla="*/ 112 w 374"/>
                    <a:gd name="T17" fmla="*/ 175 h 461"/>
                    <a:gd name="T18" fmla="*/ 124 w 374"/>
                    <a:gd name="T19" fmla="*/ 171 h 461"/>
                    <a:gd name="T20" fmla="*/ 199 w 374"/>
                    <a:gd name="T21" fmla="*/ 171 h 461"/>
                    <a:gd name="T22" fmla="*/ 207 w 374"/>
                    <a:gd name="T23" fmla="*/ 183 h 461"/>
                    <a:gd name="T24" fmla="*/ 201 w 374"/>
                    <a:gd name="T25" fmla="*/ 228 h 461"/>
                    <a:gd name="T26" fmla="*/ 222 w 374"/>
                    <a:gd name="T27" fmla="*/ 203 h 461"/>
                    <a:gd name="T28" fmla="*/ 252 w 374"/>
                    <a:gd name="T29" fmla="*/ 112 h 461"/>
                    <a:gd name="T30" fmla="*/ 252 w 374"/>
                    <a:gd name="T31" fmla="*/ 99 h 461"/>
                    <a:gd name="T32" fmla="*/ 232 w 374"/>
                    <a:gd name="T33" fmla="*/ 106 h 461"/>
                    <a:gd name="T34" fmla="*/ 212 w 374"/>
                    <a:gd name="T35" fmla="*/ 147 h 461"/>
                    <a:gd name="T36" fmla="*/ 197 w 374"/>
                    <a:gd name="T37" fmla="*/ 157 h 461"/>
                    <a:gd name="T38" fmla="*/ 125 w 374"/>
                    <a:gd name="T39" fmla="*/ 157 h 461"/>
                    <a:gd name="T40" fmla="*/ 117 w 374"/>
                    <a:gd name="T41" fmla="*/ 146 h 461"/>
                    <a:gd name="T42" fmla="*/ 183 w 374"/>
                    <a:gd name="T43" fmla="*/ 9 h 461"/>
                    <a:gd name="T44" fmla="*/ 196 w 374"/>
                    <a:gd name="T45" fmla="*/ 1 h 461"/>
                    <a:gd name="T46" fmla="*/ 269 w 374"/>
                    <a:gd name="T47" fmla="*/ 1 h 461"/>
                    <a:gd name="T48" fmla="*/ 277 w 374"/>
                    <a:gd name="T49" fmla="*/ 12 h 461"/>
                    <a:gd name="T50" fmla="*/ 261 w 374"/>
                    <a:gd name="T51" fmla="*/ 46 h 461"/>
                    <a:gd name="T52" fmla="*/ 269 w 374"/>
                    <a:gd name="T53" fmla="*/ 61 h 461"/>
                    <a:gd name="T54" fmla="*/ 358 w 374"/>
                    <a:gd name="T55" fmla="*/ 61 h 461"/>
                    <a:gd name="T56" fmla="*/ 369 w 374"/>
                    <a:gd name="T57" fmla="*/ 78 h 461"/>
                    <a:gd name="T58" fmla="*/ 354 w 374"/>
                    <a:gd name="T59" fmla="*/ 98 h 461"/>
                    <a:gd name="T60" fmla="*/ 342 w 374"/>
                    <a:gd name="T61" fmla="*/ 132 h 461"/>
                    <a:gd name="T62" fmla="*/ 316 w 374"/>
                    <a:gd name="T63" fmla="*/ 211 h 461"/>
                    <a:gd name="T64" fmla="*/ 277 w 374"/>
                    <a:gd name="T65" fmla="*/ 264 h 461"/>
                    <a:gd name="T66" fmla="*/ 225 w 374"/>
                    <a:gd name="T67" fmla="*/ 322 h 461"/>
                    <a:gd name="T68" fmla="*/ 220 w 374"/>
                    <a:gd name="T69" fmla="*/ 341 h 461"/>
                    <a:gd name="T70" fmla="*/ 238 w 374"/>
                    <a:gd name="T71" fmla="*/ 445 h 461"/>
                    <a:gd name="T72" fmla="*/ 225 w 374"/>
                    <a:gd name="T73" fmla="*/ 459 h 461"/>
                    <a:gd name="T74" fmla="*/ 152 w 374"/>
                    <a:gd name="T75" fmla="*/ 459 h 461"/>
                    <a:gd name="T76" fmla="*/ 132 w 374"/>
                    <a:gd name="T77" fmla="*/ 441 h 461"/>
                    <a:gd name="T78" fmla="*/ 130 w 374"/>
                    <a:gd name="T79" fmla="*/ 433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74" h="461">
                      <a:moveTo>
                        <a:pt x="130" y="433"/>
                      </a:moveTo>
                      <a:cubicBezTo>
                        <a:pt x="128" y="434"/>
                        <a:pt x="127" y="434"/>
                        <a:pt x="127" y="434"/>
                      </a:cubicBezTo>
                      <a:cubicBezTo>
                        <a:pt x="112" y="459"/>
                        <a:pt x="89" y="461"/>
                        <a:pt x="63" y="459"/>
                      </a:cubicBezTo>
                      <a:cubicBezTo>
                        <a:pt x="43" y="458"/>
                        <a:pt x="23" y="459"/>
                        <a:pt x="0" y="459"/>
                      </a:cubicBezTo>
                      <a:cubicBezTo>
                        <a:pt x="15" y="442"/>
                        <a:pt x="28" y="426"/>
                        <a:pt x="41" y="411"/>
                      </a:cubicBezTo>
                      <a:cubicBezTo>
                        <a:pt x="61" y="388"/>
                        <a:pt x="81" y="366"/>
                        <a:pt x="102" y="343"/>
                      </a:cubicBezTo>
                      <a:cubicBezTo>
                        <a:pt x="110" y="335"/>
                        <a:pt x="112" y="327"/>
                        <a:pt x="110" y="316"/>
                      </a:cubicBezTo>
                      <a:cubicBezTo>
                        <a:pt x="105" y="291"/>
                        <a:pt x="101" y="266"/>
                        <a:pt x="97" y="241"/>
                      </a:cubicBezTo>
                      <a:cubicBezTo>
                        <a:pt x="92" y="217"/>
                        <a:pt x="106" y="197"/>
                        <a:pt x="112" y="175"/>
                      </a:cubicBezTo>
                      <a:cubicBezTo>
                        <a:pt x="114" y="170"/>
                        <a:pt x="120" y="171"/>
                        <a:pt x="124" y="171"/>
                      </a:cubicBezTo>
                      <a:cubicBezTo>
                        <a:pt x="149" y="171"/>
                        <a:pt x="174" y="171"/>
                        <a:pt x="199" y="171"/>
                      </a:cubicBezTo>
                      <a:cubicBezTo>
                        <a:pt x="210" y="170"/>
                        <a:pt x="211" y="174"/>
                        <a:pt x="207" y="183"/>
                      </a:cubicBezTo>
                      <a:cubicBezTo>
                        <a:pt x="201" y="197"/>
                        <a:pt x="194" y="211"/>
                        <a:pt x="201" y="228"/>
                      </a:cubicBezTo>
                      <a:cubicBezTo>
                        <a:pt x="211" y="221"/>
                        <a:pt x="218" y="213"/>
                        <a:pt x="222" y="203"/>
                      </a:cubicBezTo>
                      <a:cubicBezTo>
                        <a:pt x="232" y="173"/>
                        <a:pt x="243" y="143"/>
                        <a:pt x="252" y="112"/>
                      </a:cubicBezTo>
                      <a:cubicBezTo>
                        <a:pt x="253" y="108"/>
                        <a:pt x="261" y="102"/>
                        <a:pt x="252" y="99"/>
                      </a:cubicBezTo>
                      <a:cubicBezTo>
                        <a:pt x="245" y="97"/>
                        <a:pt x="236" y="96"/>
                        <a:pt x="232" y="106"/>
                      </a:cubicBezTo>
                      <a:cubicBezTo>
                        <a:pt x="225" y="120"/>
                        <a:pt x="217" y="133"/>
                        <a:pt x="212" y="147"/>
                      </a:cubicBezTo>
                      <a:cubicBezTo>
                        <a:pt x="208" y="155"/>
                        <a:pt x="204" y="157"/>
                        <a:pt x="197" y="157"/>
                      </a:cubicBezTo>
                      <a:cubicBezTo>
                        <a:pt x="173" y="157"/>
                        <a:pt x="149" y="156"/>
                        <a:pt x="125" y="157"/>
                      </a:cubicBezTo>
                      <a:cubicBezTo>
                        <a:pt x="116" y="157"/>
                        <a:pt x="112" y="156"/>
                        <a:pt x="117" y="146"/>
                      </a:cubicBezTo>
                      <a:cubicBezTo>
                        <a:pt x="140" y="100"/>
                        <a:pt x="161" y="55"/>
                        <a:pt x="183" y="9"/>
                      </a:cubicBezTo>
                      <a:cubicBezTo>
                        <a:pt x="186" y="3"/>
                        <a:pt x="189" y="0"/>
                        <a:pt x="196" y="1"/>
                      </a:cubicBezTo>
                      <a:cubicBezTo>
                        <a:pt x="220" y="1"/>
                        <a:pt x="245" y="1"/>
                        <a:pt x="269" y="1"/>
                      </a:cubicBezTo>
                      <a:cubicBezTo>
                        <a:pt x="278" y="0"/>
                        <a:pt x="281" y="3"/>
                        <a:pt x="277" y="12"/>
                      </a:cubicBezTo>
                      <a:cubicBezTo>
                        <a:pt x="271" y="23"/>
                        <a:pt x="267" y="35"/>
                        <a:pt x="261" y="46"/>
                      </a:cubicBezTo>
                      <a:cubicBezTo>
                        <a:pt x="254" y="57"/>
                        <a:pt x="255" y="61"/>
                        <a:pt x="269" y="61"/>
                      </a:cubicBezTo>
                      <a:cubicBezTo>
                        <a:pt x="299" y="60"/>
                        <a:pt x="328" y="61"/>
                        <a:pt x="358" y="61"/>
                      </a:cubicBezTo>
                      <a:cubicBezTo>
                        <a:pt x="374" y="61"/>
                        <a:pt x="374" y="62"/>
                        <a:pt x="369" y="78"/>
                      </a:cubicBezTo>
                      <a:cubicBezTo>
                        <a:pt x="366" y="87"/>
                        <a:pt x="358" y="91"/>
                        <a:pt x="354" y="98"/>
                      </a:cubicBezTo>
                      <a:cubicBezTo>
                        <a:pt x="348" y="108"/>
                        <a:pt x="346" y="121"/>
                        <a:pt x="342" y="132"/>
                      </a:cubicBezTo>
                      <a:cubicBezTo>
                        <a:pt x="333" y="158"/>
                        <a:pt x="324" y="185"/>
                        <a:pt x="316" y="211"/>
                      </a:cubicBezTo>
                      <a:cubicBezTo>
                        <a:pt x="309" y="233"/>
                        <a:pt x="291" y="247"/>
                        <a:pt x="277" y="264"/>
                      </a:cubicBezTo>
                      <a:cubicBezTo>
                        <a:pt x="261" y="284"/>
                        <a:pt x="243" y="303"/>
                        <a:pt x="225" y="322"/>
                      </a:cubicBezTo>
                      <a:cubicBezTo>
                        <a:pt x="220" y="328"/>
                        <a:pt x="219" y="333"/>
                        <a:pt x="220" y="341"/>
                      </a:cubicBezTo>
                      <a:cubicBezTo>
                        <a:pt x="226" y="376"/>
                        <a:pt x="231" y="411"/>
                        <a:pt x="238" y="445"/>
                      </a:cubicBezTo>
                      <a:cubicBezTo>
                        <a:pt x="240" y="458"/>
                        <a:pt x="236" y="459"/>
                        <a:pt x="225" y="459"/>
                      </a:cubicBezTo>
                      <a:cubicBezTo>
                        <a:pt x="201" y="459"/>
                        <a:pt x="176" y="458"/>
                        <a:pt x="152" y="459"/>
                      </a:cubicBezTo>
                      <a:cubicBezTo>
                        <a:pt x="137" y="460"/>
                        <a:pt x="132" y="454"/>
                        <a:pt x="132" y="441"/>
                      </a:cubicBezTo>
                      <a:cubicBezTo>
                        <a:pt x="132" y="439"/>
                        <a:pt x="131" y="437"/>
                        <a:pt x="130" y="4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23"/>
                <p:cNvSpPr/>
                <p:nvPr/>
              </p:nvSpPr>
              <p:spPr bwMode="auto">
                <a:xfrm>
                  <a:off x="-184777" y="4071938"/>
                  <a:ext cx="996950" cy="969963"/>
                </a:xfrm>
                <a:custGeom>
                  <a:avLst/>
                  <a:gdLst>
                    <a:gd name="T0" fmla="*/ 54 w 266"/>
                    <a:gd name="T1" fmla="*/ 154 h 258"/>
                    <a:gd name="T2" fmla="*/ 69 w 266"/>
                    <a:gd name="T3" fmla="*/ 154 h 258"/>
                    <a:gd name="T4" fmla="*/ 108 w 266"/>
                    <a:gd name="T5" fmla="*/ 125 h 258"/>
                    <a:gd name="T6" fmla="*/ 116 w 266"/>
                    <a:gd name="T7" fmla="*/ 99 h 258"/>
                    <a:gd name="T8" fmla="*/ 117 w 266"/>
                    <a:gd name="T9" fmla="*/ 85 h 258"/>
                    <a:gd name="T10" fmla="*/ 92 w 266"/>
                    <a:gd name="T11" fmla="*/ 91 h 258"/>
                    <a:gd name="T12" fmla="*/ 80 w 266"/>
                    <a:gd name="T13" fmla="*/ 115 h 258"/>
                    <a:gd name="T14" fmla="*/ 64 w 266"/>
                    <a:gd name="T15" fmla="*/ 125 h 258"/>
                    <a:gd name="T16" fmla="*/ 26 w 266"/>
                    <a:gd name="T17" fmla="*/ 125 h 258"/>
                    <a:gd name="T18" fmla="*/ 21 w 266"/>
                    <a:gd name="T19" fmla="*/ 117 h 258"/>
                    <a:gd name="T20" fmla="*/ 70 w 266"/>
                    <a:gd name="T21" fmla="*/ 18 h 258"/>
                    <a:gd name="T22" fmla="*/ 79 w 266"/>
                    <a:gd name="T23" fmla="*/ 11 h 258"/>
                    <a:gd name="T24" fmla="*/ 120 w 266"/>
                    <a:gd name="T25" fmla="*/ 11 h 258"/>
                    <a:gd name="T26" fmla="*/ 125 w 266"/>
                    <a:gd name="T27" fmla="*/ 22 h 258"/>
                    <a:gd name="T28" fmla="*/ 119 w 266"/>
                    <a:gd name="T29" fmla="*/ 34 h 258"/>
                    <a:gd name="T30" fmla="*/ 118 w 266"/>
                    <a:gd name="T31" fmla="*/ 46 h 258"/>
                    <a:gd name="T32" fmla="*/ 137 w 266"/>
                    <a:gd name="T33" fmla="*/ 40 h 258"/>
                    <a:gd name="T34" fmla="*/ 137 w 266"/>
                    <a:gd name="T35" fmla="*/ 39 h 258"/>
                    <a:gd name="T36" fmla="*/ 151 w 266"/>
                    <a:gd name="T37" fmla="*/ 7 h 258"/>
                    <a:gd name="T38" fmla="*/ 189 w 266"/>
                    <a:gd name="T39" fmla="*/ 5 h 258"/>
                    <a:gd name="T40" fmla="*/ 223 w 266"/>
                    <a:gd name="T41" fmla="*/ 5 h 258"/>
                    <a:gd name="T42" fmla="*/ 230 w 266"/>
                    <a:gd name="T43" fmla="*/ 15 h 258"/>
                    <a:gd name="T44" fmla="*/ 222 w 266"/>
                    <a:gd name="T45" fmla="*/ 39 h 258"/>
                    <a:gd name="T46" fmla="*/ 229 w 266"/>
                    <a:gd name="T47" fmla="*/ 47 h 258"/>
                    <a:gd name="T48" fmla="*/ 257 w 266"/>
                    <a:gd name="T49" fmla="*/ 47 h 258"/>
                    <a:gd name="T50" fmla="*/ 265 w 266"/>
                    <a:gd name="T51" fmla="*/ 57 h 258"/>
                    <a:gd name="T52" fmla="*/ 234 w 266"/>
                    <a:gd name="T53" fmla="*/ 84 h 258"/>
                    <a:gd name="T54" fmla="*/ 225 w 266"/>
                    <a:gd name="T55" fmla="*/ 84 h 258"/>
                    <a:gd name="T56" fmla="*/ 201 w 266"/>
                    <a:gd name="T57" fmla="*/ 100 h 258"/>
                    <a:gd name="T58" fmla="*/ 186 w 266"/>
                    <a:gd name="T59" fmla="*/ 143 h 258"/>
                    <a:gd name="T60" fmla="*/ 194 w 266"/>
                    <a:gd name="T61" fmla="*/ 154 h 258"/>
                    <a:gd name="T62" fmla="*/ 226 w 266"/>
                    <a:gd name="T63" fmla="*/ 154 h 258"/>
                    <a:gd name="T64" fmla="*/ 235 w 266"/>
                    <a:gd name="T65" fmla="*/ 158 h 258"/>
                    <a:gd name="T66" fmla="*/ 214 w 266"/>
                    <a:gd name="T67" fmla="*/ 191 h 258"/>
                    <a:gd name="T68" fmla="*/ 190 w 266"/>
                    <a:gd name="T69" fmla="*/ 190 h 258"/>
                    <a:gd name="T70" fmla="*/ 163 w 266"/>
                    <a:gd name="T71" fmla="*/ 210 h 258"/>
                    <a:gd name="T72" fmla="*/ 146 w 266"/>
                    <a:gd name="T73" fmla="*/ 252 h 258"/>
                    <a:gd name="T74" fmla="*/ 102 w 266"/>
                    <a:gd name="T75" fmla="*/ 254 h 258"/>
                    <a:gd name="T76" fmla="*/ 99 w 266"/>
                    <a:gd name="T77" fmla="*/ 254 h 258"/>
                    <a:gd name="T78" fmla="*/ 75 w 266"/>
                    <a:gd name="T79" fmla="*/ 221 h 258"/>
                    <a:gd name="T80" fmla="*/ 54 w 266"/>
                    <a:gd name="T81" fmla="*/ 191 h 258"/>
                    <a:gd name="T82" fmla="*/ 11 w 266"/>
                    <a:gd name="T83" fmla="*/ 191 h 258"/>
                    <a:gd name="T84" fmla="*/ 3 w 266"/>
                    <a:gd name="T85" fmla="*/ 180 h 258"/>
                    <a:gd name="T86" fmla="*/ 37 w 266"/>
                    <a:gd name="T87" fmla="*/ 154 h 258"/>
                    <a:gd name="T88" fmla="*/ 54 w 266"/>
                    <a:gd name="T89" fmla="*/ 154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6" h="258">
                      <a:moveTo>
                        <a:pt x="54" y="154"/>
                      </a:moveTo>
                      <a:cubicBezTo>
                        <a:pt x="59" y="154"/>
                        <a:pt x="64" y="154"/>
                        <a:pt x="69" y="154"/>
                      </a:cubicBezTo>
                      <a:cubicBezTo>
                        <a:pt x="100" y="154"/>
                        <a:pt x="99" y="154"/>
                        <a:pt x="108" y="125"/>
                      </a:cubicBezTo>
                      <a:cubicBezTo>
                        <a:pt x="111" y="117"/>
                        <a:pt x="114" y="108"/>
                        <a:pt x="116" y="99"/>
                      </a:cubicBezTo>
                      <a:cubicBezTo>
                        <a:pt x="117" y="95"/>
                        <a:pt x="126" y="88"/>
                        <a:pt x="117" y="85"/>
                      </a:cubicBezTo>
                      <a:cubicBezTo>
                        <a:pt x="109" y="82"/>
                        <a:pt x="98" y="81"/>
                        <a:pt x="92" y="91"/>
                      </a:cubicBezTo>
                      <a:cubicBezTo>
                        <a:pt x="87" y="99"/>
                        <a:pt x="83" y="107"/>
                        <a:pt x="80" y="115"/>
                      </a:cubicBezTo>
                      <a:cubicBezTo>
                        <a:pt x="77" y="123"/>
                        <a:pt x="72" y="126"/>
                        <a:pt x="64" y="125"/>
                      </a:cubicBezTo>
                      <a:cubicBezTo>
                        <a:pt x="51" y="125"/>
                        <a:pt x="39" y="125"/>
                        <a:pt x="26" y="125"/>
                      </a:cubicBezTo>
                      <a:cubicBezTo>
                        <a:pt x="20" y="125"/>
                        <a:pt x="18" y="123"/>
                        <a:pt x="21" y="117"/>
                      </a:cubicBezTo>
                      <a:cubicBezTo>
                        <a:pt x="38" y="84"/>
                        <a:pt x="54" y="51"/>
                        <a:pt x="70" y="18"/>
                      </a:cubicBezTo>
                      <a:cubicBezTo>
                        <a:pt x="72" y="14"/>
                        <a:pt x="75" y="11"/>
                        <a:pt x="79" y="11"/>
                      </a:cubicBezTo>
                      <a:cubicBezTo>
                        <a:pt x="93" y="12"/>
                        <a:pt x="106" y="12"/>
                        <a:pt x="120" y="11"/>
                      </a:cubicBezTo>
                      <a:cubicBezTo>
                        <a:pt x="128" y="11"/>
                        <a:pt x="128" y="16"/>
                        <a:pt x="125" y="22"/>
                      </a:cubicBezTo>
                      <a:cubicBezTo>
                        <a:pt x="123" y="26"/>
                        <a:pt x="121" y="30"/>
                        <a:pt x="119" y="34"/>
                      </a:cubicBezTo>
                      <a:cubicBezTo>
                        <a:pt x="118" y="38"/>
                        <a:pt x="111" y="44"/>
                        <a:pt x="118" y="46"/>
                      </a:cubicBezTo>
                      <a:cubicBezTo>
                        <a:pt x="124" y="48"/>
                        <a:pt x="134" y="51"/>
                        <a:pt x="137" y="40"/>
                      </a:cubicBezTo>
                      <a:cubicBezTo>
                        <a:pt x="137" y="40"/>
                        <a:pt x="137" y="39"/>
                        <a:pt x="137" y="39"/>
                      </a:cubicBezTo>
                      <a:cubicBezTo>
                        <a:pt x="142" y="28"/>
                        <a:pt x="141" y="13"/>
                        <a:pt x="151" y="7"/>
                      </a:cubicBezTo>
                      <a:cubicBezTo>
                        <a:pt x="161" y="0"/>
                        <a:pt x="176" y="5"/>
                        <a:pt x="189" y="5"/>
                      </a:cubicBezTo>
                      <a:cubicBezTo>
                        <a:pt x="200" y="4"/>
                        <a:pt x="212" y="5"/>
                        <a:pt x="223" y="5"/>
                      </a:cubicBezTo>
                      <a:cubicBezTo>
                        <a:pt x="231" y="4"/>
                        <a:pt x="233" y="7"/>
                        <a:pt x="230" y="15"/>
                      </a:cubicBezTo>
                      <a:cubicBezTo>
                        <a:pt x="227" y="22"/>
                        <a:pt x="225" y="31"/>
                        <a:pt x="222" y="39"/>
                      </a:cubicBezTo>
                      <a:cubicBezTo>
                        <a:pt x="220" y="46"/>
                        <a:pt x="222" y="48"/>
                        <a:pt x="229" y="47"/>
                      </a:cubicBezTo>
                      <a:cubicBezTo>
                        <a:pt x="238" y="47"/>
                        <a:pt x="248" y="48"/>
                        <a:pt x="257" y="47"/>
                      </a:cubicBezTo>
                      <a:cubicBezTo>
                        <a:pt x="264" y="47"/>
                        <a:pt x="266" y="50"/>
                        <a:pt x="265" y="57"/>
                      </a:cubicBezTo>
                      <a:cubicBezTo>
                        <a:pt x="262" y="79"/>
                        <a:pt x="257" y="84"/>
                        <a:pt x="234" y="84"/>
                      </a:cubicBezTo>
                      <a:cubicBezTo>
                        <a:pt x="231" y="84"/>
                        <a:pt x="227" y="84"/>
                        <a:pt x="225" y="84"/>
                      </a:cubicBezTo>
                      <a:cubicBezTo>
                        <a:pt x="211" y="81"/>
                        <a:pt x="205" y="87"/>
                        <a:pt x="201" y="100"/>
                      </a:cubicBezTo>
                      <a:cubicBezTo>
                        <a:pt x="197" y="114"/>
                        <a:pt x="192" y="129"/>
                        <a:pt x="186" y="143"/>
                      </a:cubicBezTo>
                      <a:cubicBezTo>
                        <a:pt x="183" y="152"/>
                        <a:pt x="186" y="154"/>
                        <a:pt x="194" y="154"/>
                      </a:cubicBezTo>
                      <a:cubicBezTo>
                        <a:pt x="205" y="154"/>
                        <a:pt x="215" y="154"/>
                        <a:pt x="226" y="154"/>
                      </a:cubicBezTo>
                      <a:cubicBezTo>
                        <a:pt x="229" y="154"/>
                        <a:pt x="233" y="153"/>
                        <a:pt x="235" y="158"/>
                      </a:cubicBezTo>
                      <a:cubicBezTo>
                        <a:pt x="239" y="167"/>
                        <a:pt x="224" y="191"/>
                        <a:pt x="214" y="191"/>
                      </a:cubicBezTo>
                      <a:cubicBezTo>
                        <a:pt x="206" y="191"/>
                        <a:pt x="197" y="192"/>
                        <a:pt x="190" y="190"/>
                      </a:cubicBezTo>
                      <a:cubicBezTo>
                        <a:pt x="173" y="187"/>
                        <a:pt x="167" y="196"/>
                        <a:pt x="163" y="210"/>
                      </a:cubicBezTo>
                      <a:cubicBezTo>
                        <a:pt x="158" y="225"/>
                        <a:pt x="158" y="244"/>
                        <a:pt x="146" y="252"/>
                      </a:cubicBezTo>
                      <a:cubicBezTo>
                        <a:pt x="135" y="258"/>
                        <a:pt x="117" y="254"/>
                        <a:pt x="102" y="254"/>
                      </a:cubicBezTo>
                      <a:cubicBezTo>
                        <a:pt x="101" y="254"/>
                        <a:pt x="100" y="254"/>
                        <a:pt x="99" y="254"/>
                      </a:cubicBezTo>
                      <a:cubicBezTo>
                        <a:pt x="63" y="254"/>
                        <a:pt x="63" y="254"/>
                        <a:pt x="75" y="221"/>
                      </a:cubicBezTo>
                      <a:cubicBezTo>
                        <a:pt x="86" y="191"/>
                        <a:pt x="86" y="191"/>
                        <a:pt x="54" y="191"/>
                      </a:cubicBezTo>
                      <a:cubicBezTo>
                        <a:pt x="40" y="191"/>
                        <a:pt x="25" y="190"/>
                        <a:pt x="11" y="191"/>
                      </a:cubicBezTo>
                      <a:cubicBezTo>
                        <a:pt x="2" y="191"/>
                        <a:pt x="0" y="188"/>
                        <a:pt x="3" y="180"/>
                      </a:cubicBezTo>
                      <a:cubicBezTo>
                        <a:pt x="15" y="149"/>
                        <a:pt x="6" y="155"/>
                        <a:pt x="37" y="154"/>
                      </a:cubicBezTo>
                      <a:cubicBezTo>
                        <a:pt x="43" y="154"/>
                        <a:pt x="48" y="154"/>
                        <a:pt x="54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24"/>
                <p:cNvSpPr/>
                <p:nvPr/>
              </p:nvSpPr>
              <p:spPr bwMode="auto">
                <a:xfrm>
                  <a:off x="77161" y="3379788"/>
                  <a:ext cx="1031875" cy="666750"/>
                </a:xfrm>
                <a:custGeom>
                  <a:avLst/>
                  <a:gdLst>
                    <a:gd name="T0" fmla="*/ 138 w 275"/>
                    <a:gd name="T1" fmla="*/ 176 h 177"/>
                    <a:gd name="T2" fmla="*/ 137 w 275"/>
                    <a:gd name="T3" fmla="*/ 176 h 177"/>
                    <a:gd name="T4" fmla="*/ 118 w 275"/>
                    <a:gd name="T5" fmla="*/ 144 h 177"/>
                    <a:gd name="T6" fmla="*/ 128 w 275"/>
                    <a:gd name="T7" fmla="*/ 138 h 177"/>
                    <a:gd name="T8" fmla="*/ 151 w 275"/>
                    <a:gd name="T9" fmla="*/ 120 h 177"/>
                    <a:gd name="T10" fmla="*/ 175 w 275"/>
                    <a:gd name="T11" fmla="*/ 48 h 177"/>
                    <a:gd name="T12" fmla="*/ 168 w 275"/>
                    <a:gd name="T13" fmla="*/ 37 h 177"/>
                    <a:gd name="T14" fmla="*/ 136 w 275"/>
                    <a:gd name="T15" fmla="*/ 55 h 177"/>
                    <a:gd name="T16" fmla="*/ 83 w 275"/>
                    <a:gd name="T17" fmla="*/ 164 h 177"/>
                    <a:gd name="T18" fmla="*/ 67 w 275"/>
                    <a:gd name="T19" fmla="*/ 175 h 177"/>
                    <a:gd name="T20" fmla="*/ 12 w 275"/>
                    <a:gd name="T21" fmla="*/ 176 h 177"/>
                    <a:gd name="T22" fmla="*/ 5 w 275"/>
                    <a:gd name="T23" fmla="*/ 164 h 177"/>
                    <a:gd name="T24" fmla="*/ 59 w 275"/>
                    <a:gd name="T25" fmla="*/ 55 h 177"/>
                    <a:gd name="T26" fmla="*/ 49 w 275"/>
                    <a:gd name="T27" fmla="*/ 38 h 177"/>
                    <a:gd name="T28" fmla="*/ 43 w 275"/>
                    <a:gd name="T29" fmla="*/ 35 h 177"/>
                    <a:gd name="T30" fmla="*/ 60 w 275"/>
                    <a:gd name="T31" fmla="*/ 0 h 177"/>
                    <a:gd name="T32" fmla="*/ 264 w 275"/>
                    <a:gd name="T33" fmla="*/ 0 h 177"/>
                    <a:gd name="T34" fmla="*/ 272 w 275"/>
                    <a:gd name="T35" fmla="*/ 12 h 177"/>
                    <a:gd name="T36" fmla="*/ 228 w 275"/>
                    <a:gd name="T37" fmla="*/ 137 h 177"/>
                    <a:gd name="T38" fmla="*/ 158 w 275"/>
                    <a:gd name="T39" fmla="*/ 176 h 177"/>
                    <a:gd name="T40" fmla="*/ 138 w 275"/>
                    <a:gd name="T41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177">
                      <a:moveTo>
                        <a:pt x="138" y="176"/>
                      </a:moveTo>
                      <a:cubicBezTo>
                        <a:pt x="138" y="176"/>
                        <a:pt x="137" y="176"/>
                        <a:pt x="137" y="176"/>
                      </a:cubicBezTo>
                      <a:cubicBezTo>
                        <a:pt x="105" y="176"/>
                        <a:pt x="103" y="173"/>
                        <a:pt x="118" y="144"/>
                      </a:cubicBezTo>
                      <a:cubicBezTo>
                        <a:pt x="120" y="140"/>
                        <a:pt x="123" y="138"/>
                        <a:pt x="128" y="138"/>
                      </a:cubicBezTo>
                      <a:cubicBezTo>
                        <a:pt x="141" y="138"/>
                        <a:pt x="147" y="131"/>
                        <a:pt x="151" y="120"/>
                      </a:cubicBezTo>
                      <a:cubicBezTo>
                        <a:pt x="159" y="96"/>
                        <a:pt x="167" y="72"/>
                        <a:pt x="175" y="48"/>
                      </a:cubicBezTo>
                      <a:cubicBezTo>
                        <a:pt x="178" y="41"/>
                        <a:pt x="178" y="38"/>
                        <a:pt x="168" y="37"/>
                      </a:cubicBezTo>
                      <a:cubicBezTo>
                        <a:pt x="152" y="35"/>
                        <a:pt x="143" y="40"/>
                        <a:pt x="136" y="55"/>
                      </a:cubicBezTo>
                      <a:cubicBezTo>
                        <a:pt x="119" y="92"/>
                        <a:pt x="100" y="128"/>
                        <a:pt x="83" y="164"/>
                      </a:cubicBezTo>
                      <a:cubicBezTo>
                        <a:pt x="79" y="171"/>
                        <a:pt x="75" y="175"/>
                        <a:pt x="67" y="175"/>
                      </a:cubicBezTo>
                      <a:cubicBezTo>
                        <a:pt x="49" y="175"/>
                        <a:pt x="30" y="175"/>
                        <a:pt x="12" y="176"/>
                      </a:cubicBezTo>
                      <a:cubicBezTo>
                        <a:pt x="0" y="177"/>
                        <a:pt x="1" y="172"/>
                        <a:pt x="5" y="164"/>
                      </a:cubicBezTo>
                      <a:cubicBezTo>
                        <a:pt x="23" y="128"/>
                        <a:pt x="41" y="92"/>
                        <a:pt x="59" y="55"/>
                      </a:cubicBezTo>
                      <a:cubicBezTo>
                        <a:pt x="67" y="39"/>
                        <a:pt x="67" y="39"/>
                        <a:pt x="49" y="38"/>
                      </a:cubicBezTo>
                      <a:cubicBezTo>
                        <a:pt x="47" y="38"/>
                        <a:pt x="44" y="37"/>
                        <a:pt x="43" y="35"/>
                      </a:cubicBezTo>
                      <a:cubicBezTo>
                        <a:pt x="38" y="28"/>
                        <a:pt x="52" y="0"/>
                        <a:pt x="60" y="0"/>
                      </a:cubicBezTo>
                      <a:cubicBezTo>
                        <a:pt x="128" y="0"/>
                        <a:pt x="196" y="0"/>
                        <a:pt x="264" y="0"/>
                      </a:cubicBezTo>
                      <a:cubicBezTo>
                        <a:pt x="273" y="0"/>
                        <a:pt x="275" y="5"/>
                        <a:pt x="272" y="12"/>
                      </a:cubicBezTo>
                      <a:cubicBezTo>
                        <a:pt x="258" y="54"/>
                        <a:pt x="245" y="96"/>
                        <a:pt x="228" y="137"/>
                      </a:cubicBezTo>
                      <a:cubicBezTo>
                        <a:pt x="216" y="167"/>
                        <a:pt x="188" y="175"/>
                        <a:pt x="158" y="176"/>
                      </a:cubicBezTo>
                      <a:cubicBezTo>
                        <a:pt x="151" y="176"/>
                        <a:pt x="145" y="176"/>
                        <a:pt x="138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/>
              <p:cNvGrpSpPr/>
              <p:nvPr userDrawn="1"/>
            </p:nvGrpSpPr>
            <p:grpSpPr>
              <a:xfrm>
                <a:off x="6216068" y="3733799"/>
                <a:ext cx="2360613" cy="1120776"/>
                <a:chOff x="8506786" y="1917700"/>
                <a:chExt cx="2360613" cy="1120776"/>
              </a:xfrm>
              <a:grpFill/>
            </p:grpSpPr>
            <p:sp>
              <p:nvSpPr>
                <p:cNvPr id="59" name="Freeform 32"/>
                <p:cNvSpPr/>
                <p:nvPr/>
              </p:nvSpPr>
              <p:spPr bwMode="auto">
                <a:xfrm>
                  <a:off x="8841748" y="2379663"/>
                  <a:ext cx="863600" cy="658813"/>
                </a:xfrm>
                <a:custGeom>
                  <a:avLst/>
                  <a:gdLst>
                    <a:gd name="T0" fmla="*/ 0 w 230"/>
                    <a:gd name="T1" fmla="*/ 160 h 175"/>
                    <a:gd name="T2" fmla="*/ 62 w 230"/>
                    <a:gd name="T3" fmla="*/ 108 h 175"/>
                    <a:gd name="T4" fmla="*/ 66 w 230"/>
                    <a:gd name="T5" fmla="*/ 90 h 175"/>
                    <a:gd name="T6" fmla="*/ 50 w 230"/>
                    <a:gd name="T7" fmla="*/ 58 h 175"/>
                    <a:gd name="T8" fmla="*/ 65 w 230"/>
                    <a:gd name="T9" fmla="*/ 32 h 175"/>
                    <a:gd name="T10" fmla="*/ 94 w 230"/>
                    <a:gd name="T11" fmla="*/ 32 h 175"/>
                    <a:gd name="T12" fmla="*/ 124 w 230"/>
                    <a:gd name="T13" fmla="*/ 48 h 175"/>
                    <a:gd name="T14" fmla="*/ 132 w 230"/>
                    <a:gd name="T15" fmla="*/ 50 h 175"/>
                    <a:gd name="T16" fmla="*/ 164 w 230"/>
                    <a:gd name="T17" fmla="*/ 23 h 175"/>
                    <a:gd name="T18" fmla="*/ 66 w 230"/>
                    <a:gd name="T19" fmla="*/ 23 h 175"/>
                    <a:gd name="T20" fmla="*/ 54 w 230"/>
                    <a:gd name="T21" fmla="*/ 18 h 175"/>
                    <a:gd name="T22" fmla="*/ 67 w 230"/>
                    <a:gd name="T23" fmla="*/ 0 h 175"/>
                    <a:gd name="T24" fmla="*/ 222 w 230"/>
                    <a:gd name="T25" fmla="*/ 0 h 175"/>
                    <a:gd name="T26" fmla="*/ 228 w 230"/>
                    <a:gd name="T27" fmla="*/ 10 h 175"/>
                    <a:gd name="T28" fmla="*/ 178 w 230"/>
                    <a:gd name="T29" fmla="*/ 77 h 175"/>
                    <a:gd name="T30" fmla="*/ 166 w 230"/>
                    <a:gd name="T31" fmla="*/ 132 h 175"/>
                    <a:gd name="T32" fmla="*/ 148 w 230"/>
                    <a:gd name="T33" fmla="*/ 162 h 175"/>
                    <a:gd name="T34" fmla="*/ 122 w 230"/>
                    <a:gd name="T35" fmla="*/ 162 h 175"/>
                    <a:gd name="T36" fmla="*/ 96 w 230"/>
                    <a:gd name="T37" fmla="*/ 144 h 175"/>
                    <a:gd name="T38" fmla="*/ 0 w 230"/>
                    <a:gd name="T39" fmla="*/ 16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30" h="175">
                      <a:moveTo>
                        <a:pt x="0" y="160"/>
                      </a:moveTo>
                      <a:cubicBezTo>
                        <a:pt x="21" y="142"/>
                        <a:pt x="41" y="125"/>
                        <a:pt x="62" y="108"/>
                      </a:cubicBezTo>
                      <a:cubicBezTo>
                        <a:pt x="69" y="103"/>
                        <a:pt x="71" y="98"/>
                        <a:pt x="66" y="90"/>
                      </a:cubicBezTo>
                      <a:cubicBezTo>
                        <a:pt x="60" y="80"/>
                        <a:pt x="55" y="69"/>
                        <a:pt x="50" y="58"/>
                      </a:cubicBezTo>
                      <a:cubicBezTo>
                        <a:pt x="42" y="42"/>
                        <a:pt x="48" y="32"/>
                        <a:pt x="65" y="32"/>
                      </a:cubicBezTo>
                      <a:cubicBezTo>
                        <a:pt x="75" y="32"/>
                        <a:pt x="84" y="32"/>
                        <a:pt x="94" y="32"/>
                      </a:cubicBezTo>
                      <a:cubicBezTo>
                        <a:pt x="108" y="30"/>
                        <a:pt x="120" y="31"/>
                        <a:pt x="124" y="48"/>
                      </a:cubicBezTo>
                      <a:cubicBezTo>
                        <a:pt x="125" y="53"/>
                        <a:pt x="128" y="53"/>
                        <a:pt x="132" y="50"/>
                      </a:cubicBezTo>
                      <a:cubicBezTo>
                        <a:pt x="142" y="42"/>
                        <a:pt x="151" y="34"/>
                        <a:pt x="164" y="23"/>
                      </a:cubicBezTo>
                      <a:cubicBezTo>
                        <a:pt x="129" y="23"/>
                        <a:pt x="97" y="23"/>
                        <a:pt x="66" y="23"/>
                      </a:cubicBezTo>
                      <a:cubicBezTo>
                        <a:pt x="62" y="23"/>
                        <a:pt x="53" y="27"/>
                        <a:pt x="54" y="18"/>
                      </a:cubicBezTo>
                      <a:cubicBezTo>
                        <a:pt x="55" y="12"/>
                        <a:pt x="54" y="0"/>
                        <a:pt x="67" y="0"/>
                      </a:cubicBezTo>
                      <a:cubicBezTo>
                        <a:pt x="119" y="0"/>
                        <a:pt x="170" y="0"/>
                        <a:pt x="222" y="0"/>
                      </a:cubicBezTo>
                      <a:cubicBezTo>
                        <a:pt x="230" y="0"/>
                        <a:pt x="229" y="3"/>
                        <a:pt x="228" y="10"/>
                      </a:cubicBezTo>
                      <a:cubicBezTo>
                        <a:pt x="223" y="41"/>
                        <a:pt x="201" y="59"/>
                        <a:pt x="178" y="77"/>
                      </a:cubicBezTo>
                      <a:cubicBezTo>
                        <a:pt x="149" y="99"/>
                        <a:pt x="150" y="100"/>
                        <a:pt x="166" y="132"/>
                      </a:cubicBezTo>
                      <a:cubicBezTo>
                        <a:pt x="182" y="162"/>
                        <a:pt x="182" y="162"/>
                        <a:pt x="148" y="162"/>
                      </a:cubicBezTo>
                      <a:cubicBezTo>
                        <a:pt x="139" y="162"/>
                        <a:pt x="131" y="162"/>
                        <a:pt x="122" y="162"/>
                      </a:cubicBezTo>
                      <a:cubicBezTo>
                        <a:pt x="110" y="163"/>
                        <a:pt x="97" y="164"/>
                        <a:pt x="96" y="144"/>
                      </a:cubicBezTo>
                      <a:cubicBezTo>
                        <a:pt x="66" y="175"/>
                        <a:pt x="32" y="157"/>
                        <a:pt x="0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33"/>
                <p:cNvSpPr/>
                <p:nvPr/>
              </p:nvSpPr>
              <p:spPr bwMode="auto">
                <a:xfrm>
                  <a:off x="10154611" y="1917700"/>
                  <a:ext cx="712788" cy="1074738"/>
                </a:xfrm>
                <a:custGeom>
                  <a:avLst/>
                  <a:gdLst>
                    <a:gd name="T0" fmla="*/ 38 w 190"/>
                    <a:gd name="T1" fmla="*/ 107 h 286"/>
                    <a:gd name="T2" fmla="*/ 76 w 190"/>
                    <a:gd name="T3" fmla="*/ 80 h 286"/>
                    <a:gd name="T4" fmla="*/ 98 w 190"/>
                    <a:gd name="T5" fmla="*/ 14 h 286"/>
                    <a:gd name="T6" fmla="*/ 116 w 190"/>
                    <a:gd name="T7" fmla="*/ 1 h 286"/>
                    <a:gd name="T8" fmla="*/ 154 w 190"/>
                    <a:gd name="T9" fmla="*/ 1 h 286"/>
                    <a:gd name="T10" fmla="*/ 164 w 190"/>
                    <a:gd name="T11" fmla="*/ 17 h 286"/>
                    <a:gd name="T12" fmla="*/ 137 w 190"/>
                    <a:gd name="T13" fmla="*/ 96 h 286"/>
                    <a:gd name="T14" fmla="*/ 146 w 190"/>
                    <a:gd name="T15" fmla="*/ 108 h 286"/>
                    <a:gd name="T16" fmla="*/ 177 w 190"/>
                    <a:gd name="T17" fmla="*/ 108 h 286"/>
                    <a:gd name="T18" fmla="*/ 189 w 190"/>
                    <a:gd name="T19" fmla="*/ 113 h 286"/>
                    <a:gd name="T20" fmla="*/ 177 w 190"/>
                    <a:gd name="T21" fmla="*/ 131 h 286"/>
                    <a:gd name="T22" fmla="*/ 139 w 190"/>
                    <a:gd name="T23" fmla="*/ 130 h 286"/>
                    <a:gd name="T24" fmla="*/ 121 w 190"/>
                    <a:gd name="T25" fmla="*/ 144 h 286"/>
                    <a:gd name="T26" fmla="*/ 77 w 190"/>
                    <a:gd name="T27" fmla="*/ 273 h 286"/>
                    <a:gd name="T28" fmla="*/ 60 w 190"/>
                    <a:gd name="T29" fmla="*/ 285 h 286"/>
                    <a:gd name="T30" fmla="*/ 23 w 190"/>
                    <a:gd name="T31" fmla="*/ 285 h 286"/>
                    <a:gd name="T32" fmla="*/ 11 w 190"/>
                    <a:gd name="T33" fmla="*/ 270 h 286"/>
                    <a:gd name="T34" fmla="*/ 54 w 190"/>
                    <a:gd name="T35" fmla="*/ 144 h 286"/>
                    <a:gd name="T36" fmla="*/ 45 w 190"/>
                    <a:gd name="T37" fmla="*/ 130 h 286"/>
                    <a:gd name="T38" fmla="*/ 12 w 190"/>
                    <a:gd name="T39" fmla="*/ 130 h 286"/>
                    <a:gd name="T40" fmla="*/ 1 w 190"/>
                    <a:gd name="T41" fmla="*/ 126 h 286"/>
                    <a:gd name="T42" fmla="*/ 12 w 190"/>
                    <a:gd name="T43" fmla="*/ 108 h 286"/>
                    <a:gd name="T44" fmla="*/ 38 w 190"/>
                    <a:gd name="T45" fmla="*/ 107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0" h="286">
                      <a:moveTo>
                        <a:pt x="38" y="107"/>
                      </a:moveTo>
                      <a:cubicBezTo>
                        <a:pt x="67" y="107"/>
                        <a:pt x="67" y="107"/>
                        <a:pt x="76" y="80"/>
                      </a:cubicBezTo>
                      <a:cubicBezTo>
                        <a:pt x="83" y="58"/>
                        <a:pt x="92" y="36"/>
                        <a:pt x="98" y="14"/>
                      </a:cubicBezTo>
                      <a:cubicBezTo>
                        <a:pt x="101" y="3"/>
                        <a:pt x="106" y="0"/>
                        <a:pt x="116" y="1"/>
                      </a:cubicBezTo>
                      <a:cubicBezTo>
                        <a:pt x="129" y="2"/>
                        <a:pt x="141" y="2"/>
                        <a:pt x="154" y="1"/>
                      </a:cubicBezTo>
                      <a:cubicBezTo>
                        <a:pt x="169" y="0"/>
                        <a:pt x="169" y="5"/>
                        <a:pt x="164" y="17"/>
                      </a:cubicBezTo>
                      <a:cubicBezTo>
                        <a:pt x="155" y="43"/>
                        <a:pt x="147" y="70"/>
                        <a:pt x="137" y="96"/>
                      </a:cubicBezTo>
                      <a:cubicBezTo>
                        <a:pt x="134" y="106"/>
                        <a:pt x="136" y="108"/>
                        <a:pt x="146" y="108"/>
                      </a:cubicBezTo>
                      <a:cubicBezTo>
                        <a:pt x="156" y="107"/>
                        <a:pt x="167" y="107"/>
                        <a:pt x="177" y="108"/>
                      </a:cubicBezTo>
                      <a:cubicBezTo>
                        <a:pt x="181" y="108"/>
                        <a:pt x="190" y="104"/>
                        <a:pt x="189" y="113"/>
                      </a:cubicBezTo>
                      <a:cubicBezTo>
                        <a:pt x="188" y="120"/>
                        <a:pt x="189" y="130"/>
                        <a:pt x="177" y="131"/>
                      </a:cubicBezTo>
                      <a:cubicBezTo>
                        <a:pt x="164" y="131"/>
                        <a:pt x="152" y="131"/>
                        <a:pt x="139" y="130"/>
                      </a:cubicBezTo>
                      <a:cubicBezTo>
                        <a:pt x="128" y="129"/>
                        <a:pt x="124" y="134"/>
                        <a:pt x="121" y="144"/>
                      </a:cubicBezTo>
                      <a:cubicBezTo>
                        <a:pt x="107" y="187"/>
                        <a:pt x="92" y="230"/>
                        <a:pt x="77" y="273"/>
                      </a:cubicBezTo>
                      <a:cubicBezTo>
                        <a:pt x="74" y="282"/>
                        <a:pt x="70" y="286"/>
                        <a:pt x="60" y="285"/>
                      </a:cubicBezTo>
                      <a:cubicBezTo>
                        <a:pt x="48" y="284"/>
                        <a:pt x="35" y="284"/>
                        <a:pt x="23" y="285"/>
                      </a:cubicBezTo>
                      <a:cubicBezTo>
                        <a:pt x="10" y="286"/>
                        <a:pt x="6" y="284"/>
                        <a:pt x="11" y="270"/>
                      </a:cubicBezTo>
                      <a:cubicBezTo>
                        <a:pt x="27" y="228"/>
                        <a:pt x="40" y="186"/>
                        <a:pt x="54" y="144"/>
                      </a:cubicBezTo>
                      <a:cubicBezTo>
                        <a:pt x="58" y="133"/>
                        <a:pt x="57" y="129"/>
                        <a:pt x="45" y="130"/>
                      </a:cubicBezTo>
                      <a:cubicBezTo>
                        <a:pt x="34" y="131"/>
                        <a:pt x="23" y="131"/>
                        <a:pt x="12" y="130"/>
                      </a:cubicBezTo>
                      <a:cubicBezTo>
                        <a:pt x="8" y="130"/>
                        <a:pt x="0" y="134"/>
                        <a:pt x="1" y="126"/>
                      </a:cubicBezTo>
                      <a:cubicBezTo>
                        <a:pt x="2" y="119"/>
                        <a:pt x="1" y="109"/>
                        <a:pt x="12" y="108"/>
                      </a:cubicBezTo>
                      <a:cubicBezTo>
                        <a:pt x="21" y="107"/>
                        <a:pt x="29" y="107"/>
                        <a:pt x="38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40"/>
                <p:cNvSpPr/>
                <p:nvPr/>
              </p:nvSpPr>
              <p:spPr bwMode="auto">
                <a:xfrm>
                  <a:off x="9073523" y="1928813"/>
                  <a:ext cx="758825" cy="425450"/>
                </a:xfrm>
                <a:custGeom>
                  <a:avLst/>
                  <a:gdLst>
                    <a:gd name="T0" fmla="*/ 93 w 202"/>
                    <a:gd name="T1" fmla="*/ 113 h 113"/>
                    <a:gd name="T2" fmla="*/ 122 w 202"/>
                    <a:gd name="T3" fmla="*/ 24 h 113"/>
                    <a:gd name="T4" fmla="*/ 97 w 202"/>
                    <a:gd name="T5" fmla="*/ 40 h 113"/>
                    <a:gd name="T6" fmla="*/ 76 w 202"/>
                    <a:gd name="T7" fmla="*/ 102 h 113"/>
                    <a:gd name="T8" fmla="*/ 60 w 202"/>
                    <a:gd name="T9" fmla="*/ 113 h 113"/>
                    <a:gd name="T10" fmla="*/ 0 w 202"/>
                    <a:gd name="T11" fmla="*/ 113 h 113"/>
                    <a:gd name="T12" fmla="*/ 36 w 202"/>
                    <a:gd name="T13" fmla="*/ 6 h 113"/>
                    <a:gd name="T14" fmla="*/ 48 w 202"/>
                    <a:gd name="T15" fmla="*/ 0 h 113"/>
                    <a:gd name="T16" fmla="*/ 192 w 202"/>
                    <a:gd name="T17" fmla="*/ 0 h 113"/>
                    <a:gd name="T18" fmla="*/ 199 w 202"/>
                    <a:gd name="T19" fmla="*/ 11 h 113"/>
                    <a:gd name="T20" fmla="*/ 176 w 202"/>
                    <a:gd name="T21" fmla="*/ 79 h 113"/>
                    <a:gd name="T22" fmla="*/ 177 w 202"/>
                    <a:gd name="T23" fmla="*/ 89 h 113"/>
                    <a:gd name="T24" fmla="*/ 182 w 202"/>
                    <a:gd name="T25" fmla="*/ 101 h 113"/>
                    <a:gd name="T26" fmla="*/ 170 w 202"/>
                    <a:gd name="T27" fmla="*/ 113 h 113"/>
                    <a:gd name="T28" fmla="*/ 93 w 202"/>
                    <a:gd name="T29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2" h="113">
                      <a:moveTo>
                        <a:pt x="93" y="113"/>
                      </a:moveTo>
                      <a:cubicBezTo>
                        <a:pt x="103" y="82"/>
                        <a:pt x="113" y="53"/>
                        <a:pt x="122" y="24"/>
                      </a:cubicBezTo>
                      <a:cubicBezTo>
                        <a:pt x="107" y="19"/>
                        <a:pt x="101" y="25"/>
                        <a:pt x="97" y="40"/>
                      </a:cubicBezTo>
                      <a:cubicBezTo>
                        <a:pt x="91" y="61"/>
                        <a:pt x="83" y="81"/>
                        <a:pt x="76" y="102"/>
                      </a:cubicBezTo>
                      <a:cubicBezTo>
                        <a:pt x="74" y="111"/>
                        <a:pt x="69" y="113"/>
                        <a:pt x="60" y="113"/>
                      </a:cubicBezTo>
                      <a:cubicBezTo>
                        <a:pt x="41" y="112"/>
                        <a:pt x="22" y="113"/>
                        <a:pt x="0" y="113"/>
                      </a:cubicBezTo>
                      <a:cubicBezTo>
                        <a:pt x="12" y="76"/>
                        <a:pt x="24" y="41"/>
                        <a:pt x="36" y="6"/>
                      </a:cubicBezTo>
                      <a:cubicBezTo>
                        <a:pt x="38" y="0"/>
                        <a:pt x="43" y="0"/>
                        <a:pt x="48" y="0"/>
                      </a:cubicBezTo>
                      <a:cubicBezTo>
                        <a:pt x="96" y="0"/>
                        <a:pt x="144" y="0"/>
                        <a:pt x="192" y="0"/>
                      </a:cubicBezTo>
                      <a:cubicBezTo>
                        <a:pt x="202" y="0"/>
                        <a:pt x="202" y="3"/>
                        <a:pt x="199" y="11"/>
                      </a:cubicBezTo>
                      <a:cubicBezTo>
                        <a:pt x="191" y="34"/>
                        <a:pt x="184" y="57"/>
                        <a:pt x="176" y="79"/>
                      </a:cubicBezTo>
                      <a:cubicBezTo>
                        <a:pt x="175" y="82"/>
                        <a:pt x="171" y="88"/>
                        <a:pt x="177" y="89"/>
                      </a:cubicBezTo>
                      <a:cubicBezTo>
                        <a:pt x="187" y="91"/>
                        <a:pt x="183" y="96"/>
                        <a:pt x="182" y="101"/>
                      </a:cubicBezTo>
                      <a:cubicBezTo>
                        <a:pt x="179" y="106"/>
                        <a:pt x="179" y="113"/>
                        <a:pt x="170" y="113"/>
                      </a:cubicBezTo>
                      <a:cubicBezTo>
                        <a:pt x="145" y="112"/>
                        <a:pt x="120" y="113"/>
                        <a:pt x="93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42"/>
                <p:cNvSpPr/>
                <p:nvPr/>
              </p:nvSpPr>
              <p:spPr bwMode="auto">
                <a:xfrm>
                  <a:off x="8506786" y="2195513"/>
                  <a:ext cx="536575" cy="793750"/>
                </a:xfrm>
                <a:custGeom>
                  <a:avLst/>
                  <a:gdLst>
                    <a:gd name="T0" fmla="*/ 143 w 143"/>
                    <a:gd name="T1" fmla="*/ 0 h 211"/>
                    <a:gd name="T2" fmla="*/ 84 w 143"/>
                    <a:gd name="T3" fmla="*/ 175 h 211"/>
                    <a:gd name="T4" fmla="*/ 87 w 143"/>
                    <a:gd name="T5" fmla="*/ 190 h 211"/>
                    <a:gd name="T6" fmla="*/ 86 w 143"/>
                    <a:gd name="T7" fmla="*/ 202 h 211"/>
                    <a:gd name="T8" fmla="*/ 76 w 143"/>
                    <a:gd name="T9" fmla="*/ 211 h 211"/>
                    <a:gd name="T10" fmla="*/ 10 w 143"/>
                    <a:gd name="T11" fmla="*/ 211 h 211"/>
                    <a:gd name="T12" fmla="*/ 6 w 143"/>
                    <a:gd name="T13" fmla="*/ 200 h 211"/>
                    <a:gd name="T14" fmla="*/ 55 w 143"/>
                    <a:gd name="T15" fmla="*/ 55 h 211"/>
                    <a:gd name="T16" fmla="*/ 61 w 143"/>
                    <a:gd name="T17" fmla="*/ 35 h 211"/>
                    <a:gd name="T18" fmla="*/ 56 w 143"/>
                    <a:gd name="T19" fmla="*/ 23 h 211"/>
                    <a:gd name="T20" fmla="*/ 53 w 143"/>
                    <a:gd name="T21" fmla="*/ 15 h 211"/>
                    <a:gd name="T22" fmla="*/ 66 w 143"/>
                    <a:gd name="T23" fmla="*/ 0 h 211"/>
                    <a:gd name="T24" fmla="*/ 143 w 143"/>
                    <a:gd name="T25" fmla="*/ 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211">
                      <a:moveTo>
                        <a:pt x="143" y="0"/>
                      </a:moveTo>
                      <a:cubicBezTo>
                        <a:pt x="122" y="60"/>
                        <a:pt x="103" y="117"/>
                        <a:pt x="84" y="175"/>
                      </a:cubicBezTo>
                      <a:cubicBezTo>
                        <a:pt x="82" y="179"/>
                        <a:pt x="73" y="187"/>
                        <a:pt x="87" y="190"/>
                      </a:cubicBezTo>
                      <a:cubicBezTo>
                        <a:pt x="92" y="191"/>
                        <a:pt x="87" y="198"/>
                        <a:pt x="86" y="202"/>
                      </a:cubicBezTo>
                      <a:cubicBezTo>
                        <a:pt x="85" y="207"/>
                        <a:pt x="83" y="211"/>
                        <a:pt x="76" y="211"/>
                      </a:cubicBezTo>
                      <a:cubicBezTo>
                        <a:pt x="54" y="210"/>
                        <a:pt x="32" y="211"/>
                        <a:pt x="10" y="211"/>
                      </a:cubicBezTo>
                      <a:cubicBezTo>
                        <a:pt x="0" y="211"/>
                        <a:pt x="4" y="205"/>
                        <a:pt x="6" y="200"/>
                      </a:cubicBezTo>
                      <a:cubicBezTo>
                        <a:pt x="22" y="151"/>
                        <a:pt x="38" y="103"/>
                        <a:pt x="55" y="55"/>
                      </a:cubicBezTo>
                      <a:cubicBezTo>
                        <a:pt x="57" y="49"/>
                        <a:pt x="59" y="42"/>
                        <a:pt x="61" y="35"/>
                      </a:cubicBezTo>
                      <a:cubicBezTo>
                        <a:pt x="64" y="29"/>
                        <a:pt x="68" y="23"/>
                        <a:pt x="56" y="23"/>
                      </a:cubicBezTo>
                      <a:cubicBezTo>
                        <a:pt x="50" y="23"/>
                        <a:pt x="52" y="18"/>
                        <a:pt x="53" y="15"/>
                      </a:cubicBezTo>
                      <a:cubicBezTo>
                        <a:pt x="56" y="9"/>
                        <a:pt x="54" y="0"/>
                        <a:pt x="66" y="0"/>
                      </a:cubicBezTo>
                      <a:cubicBezTo>
                        <a:pt x="91" y="0"/>
                        <a:pt x="116" y="0"/>
                        <a:pt x="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44"/>
                <p:cNvSpPr/>
                <p:nvPr/>
              </p:nvSpPr>
              <p:spPr bwMode="auto">
                <a:xfrm>
                  <a:off x="9667248" y="2195513"/>
                  <a:ext cx="509588" cy="801688"/>
                </a:xfrm>
                <a:custGeom>
                  <a:avLst/>
                  <a:gdLst>
                    <a:gd name="T0" fmla="*/ 86 w 136"/>
                    <a:gd name="T1" fmla="*/ 189 h 213"/>
                    <a:gd name="T2" fmla="*/ 62 w 136"/>
                    <a:gd name="T3" fmla="*/ 211 h 213"/>
                    <a:gd name="T4" fmla="*/ 18 w 136"/>
                    <a:gd name="T5" fmla="*/ 211 h 213"/>
                    <a:gd name="T6" fmla="*/ 6 w 136"/>
                    <a:gd name="T7" fmla="*/ 194 h 213"/>
                    <a:gd name="T8" fmla="*/ 59 w 136"/>
                    <a:gd name="T9" fmla="*/ 36 h 213"/>
                    <a:gd name="T10" fmla="*/ 54 w 136"/>
                    <a:gd name="T11" fmla="*/ 23 h 213"/>
                    <a:gd name="T12" fmla="*/ 43 w 136"/>
                    <a:gd name="T13" fmla="*/ 18 h 213"/>
                    <a:gd name="T14" fmla="*/ 54 w 136"/>
                    <a:gd name="T15" fmla="*/ 1 h 213"/>
                    <a:gd name="T16" fmla="*/ 125 w 136"/>
                    <a:gd name="T17" fmla="*/ 1 h 213"/>
                    <a:gd name="T18" fmla="*/ 128 w 136"/>
                    <a:gd name="T19" fmla="*/ 14 h 213"/>
                    <a:gd name="T20" fmla="*/ 89 w 136"/>
                    <a:gd name="T21" fmla="*/ 128 h 213"/>
                    <a:gd name="T22" fmla="*/ 75 w 136"/>
                    <a:gd name="T23" fmla="*/ 171 h 213"/>
                    <a:gd name="T24" fmla="*/ 86 w 136"/>
                    <a:gd name="T25" fmla="*/ 18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6" h="213">
                      <a:moveTo>
                        <a:pt x="86" y="189"/>
                      </a:moveTo>
                      <a:cubicBezTo>
                        <a:pt x="86" y="206"/>
                        <a:pt x="78" y="213"/>
                        <a:pt x="62" y="211"/>
                      </a:cubicBezTo>
                      <a:cubicBezTo>
                        <a:pt x="47" y="209"/>
                        <a:pt x="33" y="210"/>
                        <a:pt x="18" y="211"/>
                      </a:cubicBezTo>
                      <a:cubicBezTo>
                        <a:pt x="0" y="211"/>
                        <a:pt x="0" y="211"/>
                        <a:pt x="6" y="194"/>
                      </a:cubicBezTo>
                      <a:cubicBezTo>
                        <a:pt x="23" y="141"/>
                        <a:pt x="41" y="89"/>
                        <a:pt x="59" y="36"/>
                      </a:cubicBezTo>
                      <a:cubicBezTo>
                        <a:pt x="60" y="31"/>
                        <a:pt x="67" y="24"/>
                        <a:pt x="54" y="23"/>
                      </a:cubicBezTo>
                      <a:cubicBezTo>
                        <a:pt x="50" y="23"/>
                        <a:pt x="42" y="27"/>
                        <a:pt x="43" y="18"/>
                      </a:cubicBezTo>
                      <a:cubicBezTo>
                        <a:pt x="45" y="12"/>
                        <a:pt x="44" y="1"/>
                        <a:pt x="54" y="1"/>
                      </a:cubicBezTo>
                      <a:cubicBezTo>
                        <a:pt x="78" y="0"/>
                        <a:pt x="101" y="0"/>
                        <a:pt x="125" y="1"/>
                      </a:cubicBezTo>
                      <a:cubicBezTo>
                        <a:pt x="136" y="1"/>
                        <a:pt x="130" y="9"/>
                        <a:pt x="128" y="14"/>
                      </a:cubicBezTo>
                      <a:cubicBezTo>
                        <a:pt x="115" y="52"/>
                        <a:pt x="102" y="90"/>
                        <a:pt x="89" y="128"/>
                      </a:cubicBezTo>
                      <a:cubicBezTo>
                        <a:pt x="84" y="142"/>
                        <a:pt x="81" y="157"/>
                        <a:pt x="75" y="171"/>
                      </a:cubicBezTo>
                      <a:cubicBezTo>
                        <a:pt x="69" y="183"/>
                        <a:pt x="69" y="191"/>
                        <a:pt x="86" y="1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60"/>
                <p:cNvSpPr/>
                <p:nvPr/>
              </p:nvSpPr>
              <p:spPr bwMode="auto">
                <a:xfrm>
                  <a:off x="8803648" y="1917700"/>
                  <a:ext cx="333375" cy="222250"/>
                </a:xfrm>
                <a:custGeom>
                  <a:avLst/>
                  <a:gdLst>
                    <a:gd name="T0" fmla="*/ 0 w 89"/>
                    <a:gd name="T1" fmla="*/ 59 h 59"/>
                    <a:gd name="T2" fmla="*/ 17 w 89"/>
                    <a:gd name="T3" fmla="*/ 7 h 59"/>
                    <a:gd name="T4" fmla="*/ 27 w 89"/>
                    <a:gd name="T5" fmla="*/ 0 h 59"/>
                    <a:gd name="T6" fmla="*/ 79 w 89"/>
                    <a:gd name="T7" fmla="*/ 0 h 59"/>
                    <a:gd name="T8" fmla="*/ 85 w 89"/>
                    <a:gd name="T9" fmla="*/ 10 h 59"/>
                    <a:gd name="T10" fmla="*/ 85 w 89"/>
                    <a:gd name="T11" fmla="*/ 12 h 59"/>
                    <a:gd name="T12" fmla="*/ 67 w 89"/>
                    <a:gd name="T13" fmla="*/ 59 h 59"/>
                    <a:gd name="T14" fmla="*/ 0 w 89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" h="59">
                      <a:moveTo>
                        <a:pt x="0" y="59"/>
                      </a:moveTo>
                      <a:cubicBezTo>
                        <a:pt x="6" y="41"/>
                        <a:pt x="12" y="24"/>
                        <a:pt x="17" y="7"/>
                      </a:cubicBezTo>
                      <a:cubicBezTo>
                        <a:pt x="19" y="2"/>
                        <a:pt x="22" y="0"/>
                        <a:pt x="27" y="0"/>
                      </a:cubicBezTo>
                      <a:cubicBezTo>
                        <a:pt x="44" y="0"/>
                        <a:pt x="62" y="1"/>
                        <a:pt x="79" y="0"/>
                      </a:cubicBezTo>
                      <a:cubicBezTo>
                        <a:pt x="88" y="0"/>
                        <a:pt x="89" y="4"/>
                        <a:pt x="85" y="10"/>
                      </a:cubicBezTo>
                      <a:cubicBezTo>
                        <a:pt x="85" y="11"/>
                        <a:pt x="85" y="11"/>
                        <a:pt x="85" y="12"/>
                      </a:cubicBezTo>
                      <a:cubicBezTo>
                        <a:pt x="79" y="27"/>
                        <a:pt x="76" y="44"/>
                        <a:pt x="67" y="59"/>
                      </a:cubicBezTo>
                      <a:cubicBezTo>
                        <a:pt x="45" y="59"/>
                        <a:pt x="23" y="59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66"/>
                <p:cNvSpPr/>
                <p:nvPr/>
              </p:nvSpPr>
              <p:spPr bwMode="auto">
                <a:xfrm>
                  <a:off x="9956173" y="1920875"/>
                  <a:ext cx="300038" cy="222250"/>
                </a:xfrm>
                <a:custGeom>
                  <a:avLst/>
                  <a:gdLst>
                    <a:gd name="T0" fmla="*/ 80 w 80"/>
                    <a:gd name="T1" fmla="*/ 1 h 59"/>
                    <a:gd name="T2" fmla="*/ 63 w 80"/>
                    <a:gd name="T3" fmla="*/ 52 h 59"/>
                    <a:gd name="T4" fmla="*/ 54 w 80"/>
                    <a:gd name="T5" fmla="*/ 59 h 59"/>
                    <a:gd name="T6" fmla="*/ 9 w 80"/>
                    <a:gd name="T7" fmla="*/ 59 h 59"/>
                    <a:gd name="T8" fmla="*/ 2 w 80"/>
                    <a:gd name="T9" fmla="*/ 49 h 59"/>
                    <a:gd name="T10" fmla="*/ 16 w 80"/>
                    <a:gd name="T11" fmla="*/ 8 h 59"/>
                    <a:gd name="T12" fmla="*/ 27 w 80"/>
                    <a:gd name="T13" fmla="*/ 0 h 59"/>
                    <a:gd name="T14" fmla="*/ 80 w 80"/>
                    <a:gd name="T15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0" h="59">
                      <a:moveTo>
                        <a:pt x="80" y="1"/>
                      </a:moveTo>
                      <a:cubicBezTo>
                        <a:pt x="74" y="19"/>
                        <a:pt x="68" y="35"/>
                        <a:pt x="63" y="52"/>
                      </a:cubicBezTo>
                      <a:cubicBezTo>
                        <a:pt x="61" y="57"/>
                        <a:pt x="59" y="59"/>
                        <a:pt x="54" y="59"/>
                      </a:cubicBezTo>
                      <a:cubicBezTo>
                        <a:pt x="39" y="59"/>
                        <a:pt x="24" y="59"/>
                        <a:pt x="9" y="59"/>
                      </a:cubicBezTo>
                      <a:cubicBezTo>
                        <a:pt x="0" y="59"/>
                        <a:pt x="0" y="55"/>
                        <a:pt x="2" y="49"/>
                      </a:cubicBezTo>
                      <a:cubicBezTo>
                        <a:pt x="7" y="35"/>
                        <a:pt x="12" y="22"/>
                        <a:pt x="16" y="8"/>
                      </a:cubicBezTo>
                      <a:cubicBezTo>
                        <a:pt x="18" y="2"/>
                        <a:pt x="22" y="0"/>
                        <a:pt x="27" y="0"/>
                      </a:cubicBezTo>
                      <a:cubicBezTo>
                        <a:pt x="44" y="1"/>
                        <a:pt x="61" y="1"/>
                        <a:pt x="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15"/>
              <p:cNvGrpSpPr/>
              <p:nvPr userDrawn="1"/>
            </p:nvGrpSpPr>
            <p:grpSpPr>
              <a:xfrm>
                <a:off x="-3358145" y="3714749"/>
                <a:ext cx="4732338" cy="1106488"/>
                <a:chOff x="-1067427" y="1898650"/>
                <a:chExt cx="4732338" cy="1106488"/>
              </a:xfrm>
              <a:grpFill/>
            </p:grpSpPr>
            <p:sp>
              <p:nvSpPr>
                <p:cNvPr id="49" name="Freeform 18"/>
                <p:cNvSpPr>
                  <a:spLocks noEditPoints="1"/>
                </p:cNvSpPr>
                <p:nvPr/>
              </p:nvSpPr>
              <p:spPr bwMode="auto">
                <a:xfrm>
                  <a:off x="-1067427" y="1966913"/>
                  <a:ext cx="1320800" cy="1033463"/>
                </a:xfrm>
                <a:custGeom>
                  <a:avLst/>
                  <a:gdLst>
                    <a:gd name="T0" fmla="*/ 221 w 352"/>
                    <a:gd name="T1" fmla="*/ 1 h 275"/>
                    <a:gd name="T2" fmla="*/ 340 w 352"/>
                    <a:gd name="T3" fmla="*/ 0 h 275"/>
                    <a:gd name="T4" fmla="*/ 348 w 352"/>
                    <a:gd name="T5" fmla="*/ 12 h 275"/>
                    <a:gd name="T6" fmla="*/ 271 w 352"/>
                    <a:gd name="T7" fmla="*/ 239 h 275"/>
                    <a:gd name="T8" fmla="*/ 224 w 352"/>
                    <a:gd name="T9" fmla="*/ 272 h 275"/>
                    <a:gd name="T10" fmla="*/ 192 w 352"/>
                    <a:gd name="T11" fmla="*/ 271 h 275"/>
                    <a:gd name="T12" fmla="*/ 180 w 352"/>
                    <a:gd name="T13" fmla="*/ 268 h 275"/>
                    <a:gd name="T14" fmla="*/ 188 w 352"/>
                    <a:gd name="T15" fmla="*/ 250 h 275"/>
                    <a:gd name="T16" fmla="*/ 215 w 352"/>
                    <a:gd name="T17" fmla="*/ 201 h 275"/>
                    <a:gd name="T18" fmla="*/ 210 w 352"/>
                    <a:gd name="T19" fmla="*/ 196 h 275"/>
                    <a:gd name="T20" fmla="*/ 187 w 352"/>
                    <a:gd name="T21" fmla="*/ 203 h 275"/>
                    <a:gd name="T22" fmla="*/ 168 w 352"/>
                    <a:gd name="T23" fmla="*/ 261 h 275"/>
                    <a:gd name="T24" fmla="*/ 153 w 352"/>
                    <a:gd name="T25" fmla="*/ 272 h 275"/>
                    <a:gd name="T26" fmla="*/ 107 w 352"/>
                    <a:gd name="T27" fmla="*/ 272 h 275"/>
                    <a:gd name="T28" fmla="*/ 99 w 352"/>
                    <a:gd name="T29" fmla="*/ 261 h 275"/>
                    <a:gd name="T30" fmla="*/ 116 w 352"/>
                    <a:gd name="T31" fmla="*/ 210 h 275"/>
                    <a:gd name="T32" fmla="*/ 115 w 352"/>
                    <a:gd name="T33" fmla="*/ 196 h 275"/>
                    <a:gd name="T34" fmla="*/ 91 w 352"/>
                    <a:gd name="T35" fmla="*/ 203 h 275"/>
                    <a:gd name="T36" fmla="*/ 72 w 352"/>
                    <a:gd name="T37" fmla="*/ 260 h 275"/>
                    <a:gd name="T38" fmla="*/ 55 w 352"/>
                    <a:gd name="T39" fmla="*/ 272 h 275"/>
                    <a:gd name="T40" fmla="*/ 13 w 352"/>
                    <a:gd name="T41" fmla="*/ 272 h 275"/>
                    <a:gd name="T42" fmla="*/ 4 w 352"/>
                    <a:gd name="T43" fmla="*/ 258 h 275"/>
                    <a:gd name="T44" fmla="*/ 63 w 352"/>
                    <a:gd name="T45" fmla="*/ 83 h 275"/>
                    <a:gd name="T46" fmla="*/ 87 w 352"/>
                    <a:gd name="T47" fmla="*/ 12 h 275"/>
                    <a:gd name="T48" fmla="*/ 104 w 352"/>
                    <a:gd name="T49" fmla="*/ 0 h 275"/>
                    <a:gd name="T50" fmla="*/ 221 w 352"/>
                    <a:gd name="T51" fmla="*/ 1 h 275"/>
                    <a:gd name="T52" fmla="*/ 227 w 352"/>
                    <a:gd name="T53" fmla="*/ 87 h 275"/>
                    <a:gd name="T54" fmla="*/ 261 w 352"/>
                    <a:gd name="T55" fmla="*/ 66 h 275"/>
                    <a:gd name="T56" fmla="*/ 271 w 352"/>
                    <a:gd name="T57" fmla="*/ 37 h 275"/>
                    <a:gd name="T58" fmla="*/ 271 w 352"/>
                    <a:gd name="T59" fmla="*/ 24 h 275"/>
                    <a:gd name="T60" fmla="*/ 247 w 352"/>
                    <a:gd name="T61" fmla="*/ 29 h 275"/>
                    <a:gd name="T62" fmla="*/ 227 w 352"/>
                    <a:gd name="T63" fmla="*/ 87 h 275"/>
                    <a:gd name="T64" fmla="*/ 131 w 352"/>
                    <a:gd name="T65" fmla="*/ 87 h 275"/>
                    <a:gd name="T66" fmla="*/ 165 w 352"/>
                    <a:gd name="T67" fmla="*/ 66 h 275"/>
                    <a:gd name="T68" fmla="*/ 175 w 352"/>
                    <a:gd name="T69" fmla="*/ 37 h 275"/>
                    <a:gd name="T70" fmla="*/ 175 w 352"/>
                    <a:gd name="T71" fmla="*/ 24 h 275"/>
                    <a:gd name="T72" fmla="*/ 151 w 352"/>
                    <a:gd name="T73" fmla="*/ 29 h 275"/>
                    <a:gd name="T74" fmla="*/ 131 w 352"/>
                    <a:gd name="T75" fmla="*/ 87 h 275"/>
                    <a:gd name="T76" fmla="*/ 215 w 352"/>
                    <a:gd name="T77" fmla="*/ 172 h 275"/>
                    <a:gd name="T78" fmla="*/ 228 w 352"/>
                    <a:gd name="T79" fmla="*/ 166 h 275"/>
                    <a:gd name="T80" fmla="*/ 244 w 352"/>
                    <a:gd name="T81" fmla="*/ 118 h 275"/>
                    <a:gd name="T82" fmla="*/ 241 w 352"/>
                    <a:gd name="T83" fmla="*/ 110 h 275"/>
                    <a:gd name="T84" fmla="*/ 214 w 352"/>
                    <a:gd name="T85" fmla="*/ 124 h 275"/>
                    <a:gd name="T86" fmla="*/ 202 w 352"/>
                    <a:gd name="T87" fmla="*/ 160 h 275"/>
                    <a:gd name="T88" fmla="*/ 215 w 352"/>
                    <a:gd name="T89" fmla="*/ 172 h 275"/>
                    <a:gd name="T90" fmla="*/ 117 w 352"/>
                    <a:gd name="T91" fmla="*/ 172 h 275"/>
                    <a:gd name="T92" fmla="*/ 134 w 352"/>
                    <a:gd name="T93" fmla="*/ 161 h 275"/>
                    <a:gd name="T94" fmla="*/ 144 w 352"/>
                    <a:gd name="T95" fmla="*/ 128 h 275"/>
                    <a:gd name="T96" fmla="*/ 129 w 352"/>
                    <a:gd name="T97" fmla="*/ 110 h 275"/>
                    <a:gd name="T98" fmla="*/ 119 w 352"/>
                    <a:gd name="T99" fmla="*/ 120 h 275"/>
                    <a:gd name="T100" fmla="*/ 107 w 352"/>
                    <a:gd name="T101" fmla="*/ 158 h 275"/>
                    <a:gd name="T102" fmla="*/ 117 w 352"/>
                    <a:gd name="T103" fmla="*/ 172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52" h="275">
                      <a:moveTo>
                        <a:pt x="221" y="1"/>
                      </a:moveTo>
                      <a:cubicBezTo>
                        <a:pt x="261" y="1"/>
                        <a:pt x="300" y="1"/>
                        <a:pt x="340" y="0"/>
                      </a:cubicBezTo>
                      <a:cubicBezTo>
                        <a:pt x="349" y="0"/>
                        <a:pt x="352" y="2"/>
                        <a:pt x="348" y="12"/>
                      </a:cubicBezTo>
                      <a:cubicBezTo>
                        <a:pt x="322" y="87"/>
                        <a:pt x="297" y="163"/>
                        <a:pt x="271" y="239"/>
                      </a:cubicBezTo>
                      <a:cubicBezTo>
                        <a:pt x="263" y="262"/>
                        <a:pt x="249" y="271"/>
                        <a:pt x="224" y="272"/>
                      </a:cubicBezTo>
                      <a:cubicBezTo>
                        <a:pt x="213" y="272"/>
                        <a:pt x="203" y="272"/>
                        <a:pt x="192" y="271"/>
                      </a:cubicBezTo>
                      <a:cubicBezTo>
                        <a:pt x="188" y="271"/>
                        <a:pt x="180" y="275"/>
                        <a:pt x="180" y="268"/>
                      </a:cubicBezTo>
                      <a:cubicBezTo>
                        <a:pt x="180" y="262"/>
                        <a:pt x="181" y="252"/>
                        <a:pt x="188" y="250"/>
                      </a:cubicBezTo>
                      <a:cubicBezTo>
                        <a:pt x="212" y="242"/>
                        <a:pt x="206" y="217"/>
                        <a:pt x="215" y="201"/>
                      </a:cubicBezTo>
                      <a:cubicBezTo>
                        <a:pt x="217" y="197"/>
                        <a:pt x="213" y="195"/>
                        <a:pt x="210" y="196"/>
                      </a:cubicBezTo>
                      <a:cubicBezTo>
                        <a:pt x="202" y="198"/>
                        <a:pt x="192" y="189"/>
                        <a:pt x="187" y="203"/>
                      </a:cubicBezTo>
                      <a:cubicBezTo>
                        <a:pt x="181" y="222"/>
                        <a:pt x="174" y="241"/>
                        <a:pt x="168" y="261"/>
                      </a:cubicBezTo>
                      <a:cubicBezTo>
                        <a:pt x="165" y="269"/>
                        <a:pt x="162" y="272"/>
                        <a:pt x="153" y="272"/>
                      </a:cubicBezTo>
                      <a:cubicBezTo>
                        <a:pt x="138" y="271"/>
                        <a:pt x="122" y="271"/>
                        <a:pt x="107" y="272"/>
                      </a:cubicBezTo>
                      <a:cubicBezTo>
                        <a:pt x="98" y="272"/>
                        <a:pt x="96" y="269"/>
                        <a:pt x="99" y="261"/>
                      </a:cubicBezTo>
                      <a:cubicBezTo>
                        <a:pt x="105" y="244"/>
                        <a:pt x="111" y="227"/>
                        <a:pt x="116" y="210"/>
                      </a:cubicBezTo>
                      <a:cubicBezTo>
                        <a:pt x="117" y="206"/>
                        <a:pt x="125" y="198"/>
                        <a:pt x="115" y="196"/>
                      </a:cubicBezTo>
                      <a:cubicBezTo>
                        <a:pt x="108" y="195"/>
                        <a:pt x="96" y="189"/>
                        <a:pt x="91" y="203"/>
                      </a:cubicBezTo>
                      <a:cubicBezTo>
                        <a:pt x="85" y="222"/>
                        <a:pt x="78" y="241"/>
                        <a:pt x="72" y="260"/>
                      </a:cubicBezTo>
                      <a:cubicBezTo>
                        <a:pt x="69" y="270"/>
                        <a:pt x="65" y="272"/>
                        <a:pt x="55" y="272"/>
                      </a:cubicBezTo>
                      <a:cubicBezTo>
                        <a:pt x="41" y="271"/>
                        <a:pt x="27" y="271"/>
                        <a:pt x="13" y="272"/>
                      </a:cubicBezTo>
                      <a:cubicBezTo>
                        <a:pt x="2" y="272"/>
                        <a:pt x="0" y="270"/>
                        <a:pt x="4" y="258"/>
                      </a:cubicBezTo>
                      <a:cubicBezTo>
                        <a:pt x="24" y="200"/>
                        <a:pt x="44" y="141"/>
                        <a:pt x="63" y="83"/>
                      </a:cubicBezTo>
                      <a:cubicBezTo>
                        <a:pt x="71" y="59"/>
                        <a:pt x="80" y="36"/>
                        <a:pt x="87" y="12"/>
                      </a:cubicBezTo>
                      <a:cubicBezTo>
                        <a:pt x="90" y="2"/>
                        <a:pt x="95" y="0"/>
                        <a:pt x="104" y="0"/>
                      </a:cubicBezTo>
                      <a:cubicBezTo>
                        <a:pt x="143" y="1"/>
                        <a:pt x="182" y="1"/>
                        <a:pt x="221" y="1"/>
                      </a:cubicBezTo>
                      <a:close/>
                      <a:moveTo>
                        <a:pt x="227" y="87"/>
                      </a:moveTo>
                      <a:cubicBezTo>
                        <a:pt x="253" y="89"/>
                        <a:pt x="253" y="89"/>
                        <a:pt x="261" y="66"/>
                      </a:cubicBezTo>
                      <a:cubicBezTo>
                        <a:pt x="265" y="57"/>
                        <a:pt x="269" y="47"/>
                        <a:pt x="271" y="37"/>
                      </a:cubicBezTo>
                      <a:cubicBezTo>
                        <a:pt x="272" y="33"/>
                        <a:pt x="280" y="25"/>
                        <a:pt x="271" y="24"/>
                      </a:cubicBezTo>
                      <a:cubicBezTo>
                        <a:pt x="263" y="22"/>
                        <a:pt x="251" y="16"/>
                        <a:pt x="247" y="29"/>
                      </a:cubicBezTo>
                      <a:cubicBezTo>
                        <a:pt x="239" y="48"/>
                        <a:pt x="233" y="67"/>
                        <a:pt x="227" y="87"/>
                      </a:cubicBezTo>
                      <a:close/>
                      <a:moveTo>
                        <a:pt x="131" y="87"/>
                      </a:moveTo>
                      <a:cubicBezTo>
                        <a:pt x="157" y="89"/>
                        <a:pt x="157" y="89"/>
                        <a:pt x="165" y="66"/>
                      </a:cubicBezTo>
                      <a:cubicBezTo>
                        <a:pt x="169" y="56"/>
                        <a:pt x="173" y="47"/>
                        <a:pt x="175" y="37"/>
                      </a:cubicBezTo>
                      <a:cubicBezTo>
                        <a:pt x="176" y="33"/>
                        <a:pt x="183" y="25"/>
                        <a:pt x="175" y="24"/>
                      </a:cubicBezTo>
                      <a:cubicBezTo>
                        <a:pt x="167" y="22"/>
                        <a:pt x="155" y="17"/>
                        <a:pt x="151" y="29"/>
                      </a:cubicBezTo>
                      <a:cubicBezTo>
                        <a:pt x="143" y="48"/>
                        <a:pt x="137" y="67"/>
                        <a:pt x="131" y="87"/>
                      </a:cubicBezTo>
                      <a:close/>
                      <a:moveTo>
                        <a:pt x="215" y="172"/>
                      </a:moveTo>
                      <a:cubicBezTo>
                        <a:pt x="217" y="171"/>
                        <a:pt x="225" y="176"/>
                        <a:pt x="228" y="166"/>
                      </a:cubicBezTo>
                      <a:cubicBezTo>
                        <a:pt x="233" y="150"/>
                        <a:pt x="239" y="134"/>
                        <a:pt x="244" y="118"/>
                      </a:cubicBezTo>
                      <a:cubicBezTo>
                        <a:pt x="245" y="115"/>
                        <a:pt x="246" y="112"/>
                        <a:pt x="241" y="110"/>
                      </a:cubicBezTo>
                      <a:cubicBezTo>
                        <a:pt x="228" y="107"/>
                        <a:pt x="219" y="111"/>
                        <a:pt x="214" y="124"/>
                      </a:cubicBezTo>
                      <a:cubicBezTo>
                        <a:pt x="210" y="136"/>
                        <a:pt x="207" y="148"/>
                        <a:pt x="202" y="160"/>
                      </a:cubicBezTo>
                      <a:cubicBezTo>
                        <a:pt x="197" y="171"/>
                        <a:pt x="201" y="174"/>
                        <a:pt x="215" y="172"/>
                      </a:cubicBezTo>
                      <a:close/>
                      <a:moveTo>
                        <a:pt x="117" y="172"/>
                      </a:moveTo>
                      <a:cubicBezTo>
                        <a:pt x="127" y="175"/>
                        <a:pt x="131" y="170"/>
                        <a:pt x="134" y="161"/>
                      </a:cubicBezTo>
                      <a:cubicBezTo>
                        <a:pt x="137" y="150"/>
                        <a:pt x="141" y="139"/>
                        <a:pt x="144" y="128"/>
                      </a:cubicBezTo>
                      <a:cubicBezTo>
                        <a:pt x="151" y="110"/>
                        <a:pt x="149" y="108"/>
                        <a:pt x="129" y="110"/>
                      </a:cubicBezTo>
                      <a:cubicBezTo>
                        <a:pt x="122" y="111"/>
                        <a:pt x="121" y="115"/>
                        <a:pt x="119" y="120"/>
                      </a:cubicBezTo>
                      <a:cubicBezTo>
                        <a:pt x="115" y="132"/>
                        <a:pt x="112" y="145"/>
                        <a:pt x="107" y="158"/>
                      </a:cubicBezTo>
                      <a:cubicBezTo>
                        <a:pt x="102" y="169"/>
                        <a:pt x="103" y="175"/>
                        <a:pt x="117" y="1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19"/>
                <p:cNvSpPr/>
                <p:nvPr/>
              </p:nvSpPr>
              <p:spPr bwMode="auto">
                <a:xfrm>
                  <a:off x="35886" y="1914525"/>
                  <a:ext cx="1290638" cy="1090613"/>
                </a:xfrm>
                <a:custGeom>
                  <a:avLst/>
                  <a:gdLst>
                    <a:gd name="T0" fmla="*/ 137 w 344"/>
                    <a:gd name="T1" fmla="*/ 168 h 290"/>
                    <a:gd name="T2" fmla="*/ 153 w 344"/>
                    <a:gd name="T3" fmla="*/ 165 h 290"/>
                    <a:gd name="T4" fmla="*/ 167 w 344"/>
                    <a:gd name="T5" fmla="*/ 167 h 290"/>
                    <a:gd name="T6" fmla="*/ 158 w 344"/>
                    <a:gd name="T7" fmla="*/ 187 h 290"/>
                    <a:gd name="T8" fmla="*/ 155 w 344"/>
                    <a:gd name="T9" fmla="*/ 188 h 290"/>
                    <a:gd name="T10" fmla="*/ 117 w 344"/>
                    <a:gd name="T11" fmla="*/ 224 h 290"/>
                    <a:gd name="T12" fmla="*/ 106 w 344"/>
                    <a:gd name="T13" fmla="*/ 255 h 290"/>
                    <a:gd name="T14" fmla="*/ 60 w 344"/>
                    <a:gd name="T15" fmla="*/ 287 h 290"/>
                    <a:gd name="T16" fmla="*/ 13 w 344"/>
                    <a:gd name="T17" fmla="*/ 287 h 290"/>
                    <a:gd name="T18" fmla="*/ 1 w 344"/>
                    <a:gd name="T19" fmla="*/ 283 h 290"/>
                    <a:gd name="T20" fmla="*/ 10 w 344"/>
                    <a:gd name="T21" fmla="*/ 265 h 290"/>
                    <a:gd name="T22" fmla="*/ 45 w 344"/>
                    <a:gd name="T23" fmla="*/ 231 h 290"/>
                    <a:gd name="T24" fmla="*/ 53 w 344"/>
                    <a:gd name="T25" fmla="*/ 207 h 290"/>
                    <a:gd name="T26" fmla="*/ 21 w 344"/>
                    <a:gd name="T27" fmla="*/ 209 h 290"/>
                    <a:gd name="T28" fmla="*/ 48 w 344"/>
                    <a:gd name="T29" fmla="*/ 183 h 290"/>
                    <a:gd name="T30" fmla="*/ 67 w 344"/>
                    <a:gd name="T31" fmla="*/ 168 h 290"/>
                    <a:gd name="T32" fmla="*/ 85 w 344"/>
                    <a:gd name="T33" fmla="*/ 111 h 290"/>
                    <a:gd name="T34" fmla="*/ 55 w 344"/>
                    <a:gd name="T35" fmla="*/ 111 h 290"/>
                    <a:gd name="T36" fmla="*/ 80 w 344"/>
                    <a:gd name="T37" fmla="*/ 88 h 290"/>
                    <a:gd name="T38" fmla="*/ 99 w 344"/>
                    <a:gd name="T39" fmla="*/ 74 h 290"/>
                    <a:gd name="T40" fmla="*/ 111 w 344"/>
                    <a:gd name="T41" fmla="*/ 37 h 290"/>
                    <a:gd name="T42" fmla="*/ 104 w 344"/>
                    <a:gd name="T43" fmla="*/ 27 h 290"/>
                    <a:gd name="T44" fmla="*/ 98 w 344"/>
                    <a:gd name="T45" fmla="*/ 27 h 290"/>
                    <a:gd name="T46" fmla="*/ 87 w 344"/>
                    <a:gd name="T47" fmla="*/ 23 h 290"/>
                    <a:gd name="T48" fmla="*/ 98 w 344"/>
                    <a:gd name="T49" fmla="*/ 5 h 290"/>
                    <a:gd name="T50" fmla="*/ 210 w 344"/>
                    <a:gd name="T51" fmla="*/ 4 h 290"/>
                    <a:gd name="T52" fmla="*/ 216 w 344"/>
                    <a:gd name="T53" fmla="*/ 10 h 290"/>
                    <a:gd name="T54" fmla="*/ 205 w 344"/>
                    <a:gd name="T55" fmla="*/ 27 h 290"/>
                    <a:gd name="T56" fmla="*/ 175 w 344"/>
                    <a:gd name="T57" fmla="*/ 53 h 290"/>
                    <a:gd name="T58" fmla="*/ 166 w 344"/>
                    <a:gd name="T59" fmla="*/ 85 h 290"/>
                    <a:gd name="T60" fmla="*/ 200 w 344"/>
                    <a:gd name="T61" fmla="*/ 88 h 290"/>
                    <a:gd name="T62" fmla="*/ 222 w 344"/>
                    <a:gd name="T63" fmla="*/ 70 h 290"/>
                    <a:gd name="T64" fmla="*/ 234 w 344"/>
                    <a:gd name="T65" fmla="*/ 12 h 290"/>
                    <a:gd name="T66" fmla="*/ 247 w 344"/>
                    <a:gd name="T67" fmla="*/ 1 h 290"/>
                    <a:gd name="T68" fmla="*/ 293 w 344"/>
                    <a:gd name="T69" fmla="*/ 1 h 290"/>
                    <a:gd name="T70" fmla="*/ 304 w 344"/>
                    <a:gd name="T71" fmla="*/ 16 h 290"/>
                    <a:gd name="T72" fmla="*/ 292 w 344"/>
                    <a:gd name="T73" fmla="*/ 78 h 290"/>
                    <a:gd name="T74" fmla="*/ 300 w 344"/>
                    <a:gd name="T75" fmla="*/ 88 h 290"/>
                    <a:gd name="T76" fmla="*/ 332 w 344"/>
                    <a:gd name="T77" fmla="*/ 88 h 290"/>
                    <a:gd name="T78" fmla="*/ 343 w 344"/>
                    <a:gd name="T79" fmla="*/ 92 h 290"/>
                    <a:gd name="T80" fmla="*/ 330 w 344"/>
                    <a:gd name="T81" fmla="*/ 111 h 290"/>
                    <a:gd name="T82" fmla="*/ 303 w 344"/>
                    <a:gd name="T83" fmla="*/ 111 h 290"/>
                    <a:gd name="T84" fmla="*/ 281 w 344"/>
                    <a:gd name="T85" fmla="*/ 130 h 290"/>
                    <a:gd name="T86" fmla="*/ 282 w 344"/>
                    <a:gd name="T87" fmla="*/ 140 h 290"/>
                    <a:gd name="T88" fmla="*/ 321 w 344"/>
                    <a:gd name="T89" fmla="*/ 135 h 290"/>
                    <a:gd name="T90" fmla="*/ 326 w 344"/>
                    <a:gd name="T91" fmla="*/ 141 h 290"/>
                    <a:gd name="T92" fmla="*/ 317 w 344"/>
                    <a:gd name="T93" fmla="*/ 158 h 290"/>
                    <a:gd name="T94" fmla="*/ 274 w 344"/>
                    <a:gd name="T95" fmla="*/ 187 h 290"/>
                    <a:gd name="T96" fmla="*/ 268 w 344"/>
                    <a:gd name="T97" fmla="*/ 198 h 290"/>
                    <a:gd name="T98" fmla="*/ 258 w 344"/>
                    <a:gd name="T99" fmla="*/ 248 h 290"/>
                    <a:gd name="T100" fmla="*/ 271 w 344"/>
                    <a:gd name="T101" fmla="*/ 264 h 290"/>
                    <a:gd name="T102" fmla="*/ 283 w 344"/>
                    <a:gd name="T103" fmla="*/ 268 h 290"/>
                    <a:gd name="T104" fmla="*/ 269 w 344"/>
                    <a:gd name="T105" fmla="*/ 286 h 290"/>
                    <a:gd name="T106" fmla="*/ 192 w 344"/>
                    <a:gd name="T107" fmla="*/ 286 h 290"/>
                    <a:gd name="T108" fmla="*/ 181 w 344"/>
                    <a:gd name="T109" fmla="*/ 272 h 290"/>
                    <a:gd name="T110" fmla="*/ 183 w 344"/>
                    <a:gd name="T111" fmla="*/ 254 h 290"/>
                    <a:gd name="T112" fmla="*/ 108 w 344"/>
                    <a:gd name="T113" fmla="*/ 276 h 290"/>
                    <a:gd name="T114" fmla="*/ 172 w 344"/>
                    <a:gd name="T115" fmla="*/ 226 h 290"/>
                    <a:gd name="T116" fmla="*/ 199 w 344"/>
                    <a:gd name="T117" fmla="*/ 183 h 290"/>
                    <a:gd name="T118" fmla="*/ 212 w 344"/>
                    <a:gd name="T119" fmla="*/ 121 h 290"/>
                    <a:gd name="T120" fmla="*/ 203 w 344"/>
                    <a:gd name="T121" fmla="*/ 111 h 290"/>
                    <a:gd name="T122" fmla="*/ 202 w 344"/>
                    <a:gd name="T123" fmla="*/ 111 h 290"/>
                    <a:gd name="T124" fmla="*/ 137 w 344"/>
                    <a:gd name="T125" fmla="*/ 168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4" h="290">
                      <a:moveTo>
                        <a:pt x="137" y="168"/>
                      </a:moveTo>
                      <a:cubicBezTo>
                        <a:pt x="144" y="167"/>
                        <a:pt x="148" y="165"/>
                        <a:pt x="153" y="165"/>
                      </a:cubicBezTo>
                      <a:cubicBezTo>
                        <a:pt x="158" y="165"/>
                        <a:pt x="166" y="160"/>
                        <a:pt x="167" y="167"/>
                      </a:cubicBezTo>
                      <a:cubicBezTo>
                        <a:pt x="168" y="174"/>
                        <a:pt x="165" y="182"/>
                        <a:pt x="158" y="187"/>
                      </a:cubicBezTo>
                      <a:cubicBezTo>
                        <a:pt x="157" y="188"/>
                        <a:pt x="156" y="188"/>
                        <a:pt x="155" y="188"/>
                      </a:cubicBezTo>
                      <a:cubicBezTo>
                        <a:pt x="128" y="185"/>
                        <a:pt x="122" y="204"/>
                        <a:pt x="117" y="224"/>
                      </a:cubicBezTo>
                      <a:cubicBezTo>
                        <a:pt x="114" y="234"/>
                        <a:pt x="110" y="245"/>
                        <a:pt x="106" y="255"/>
                      </a:cubicBezTo>
                      <a:cubicBezTo>
                        <a:pt x="98" y="276"/>
                        <a:pt x="83" y="286"/>
                        <a:pt x="60" y="287"/>
                      </a:cubicBezTo>
                      <a:cubicBezTo>
                        <a:pt x="44" y="287"/>
                        <a:pt x="28" y="287"/>
                        <a:pt x="13" y="287"/>
                      </a:cubicBezTo>
                      <a:cubicBezTo>
                        <a:pt x="9" y="286"/>
                        <a:pt x="0" y="290"/>
                        <a:pt x="1" y="283"/>
                      </a:cubicBezTo>
                      <a:cubicBezTo>
                        <a:pt x="2" y="276"/>
                        <a:pt x="2" y="264"/>
                        <a:pt x="10" y="265"/>
                      </a:cubicBezTo>
                      <a:cubicBezTo>
                        <a:pt x="37" y="268"/>
                        <a:pt x="39" y="248"/>
                        <a:pt x="45" y="231"/>
                      </a:cubicBezTo>
                      <a:cubicBezTo>
                        <a:pt x="48" y="223"/>
                        <a:pt x="50" y="215"/>
                        <a:pt x="53" y="207"/>
                      </a:cubicBezTo>
                      <a:cubicBezTo>
                        <a:pt x="41" y="205"/>
                        <a:pt x="31" y="210"/>
                        <a:pt x="21" y="209"/>
                      </a:cubicBezTo>
                      <a:cubicBezTo>
                        <a:pt x="22" y="192"/>
                        <a:pt x="30" y="182"/>
                        <a:pt x="48" y="183"/>
                      </a:cubicBezTo>
                      <a:cubicBezTo>
                        <a:pt x="58" y="183"/>
                        <a:pt x="64" y="178"/>
                        <a:pt x="67" y="168"/>
                      </a:cubicBezTo>
                      <a:cubicBezTo>
                        <a:pt x="72" y="149"/>
                        <a:pt x="79" y="131"/>
                        <a:pt x="85" y="111"/>
                      </a:cubicBezTo>
                      <a:cubicBezTo>
                        <a:pt x="75" y="111"/>
                        <a:pt x="65" y="111"/>
                        <a:pt x="55" y="111"/>
                      </a:cubicBezTo>
                      <a:cubicBezTo>
                        <a:pt x="58" y="88"/>
                        <a:pt x="58" y="87"/>
                        <a:pt x="80" y="88"/>
                      </a:cubicBezTo>
                      <a:cubicBezTo>
                        <a:pt x="91" y="89"/>
                        <a:pt x="96" y="85"/>
                        <a:pt x="99" y="74"/>
                      </a:cubicBezTo>
                      <a:cubicBezTo>
                        <a:pt x="102" y="62"/>
                        <a:pt x="106" y="49"/>
                        <a:pt x="111" y="37"/>
                      </a:cubicBezTo>
                      <a:cubicBezTo>
                        <a:pt x="114" y="29"/>
                        <a:pt x="113" y="26"/>
                        <a:pt x="104" y="27"/>
                      </a:cubicBezTo>
                      <a:cubicBezTo>
                        <a:pt x="102" y="27"/>
                        <a:pt x="100" y="28"/>
                        <a:pt x="98" y="27"/>
                      </a:cubicBezTo>
                      <a:cubicBezTo>
                        <a:pt x="94" y="26"/>
                        <a:pt x="86" y="31"/>
                        <a:pt x="87" y="23"/>
                      </a:cubicBezTo>
                      <a:cubicBezTo>
                        <a:pt x="88" y="16"/>
                        <a:pt x="86" y="5"/>
                        <a:pt x="98" y="5"/>
                      </a:cubicBezTo>
                      <a:cubicBezTo>
                        <a:pt x="135" y="4"/>
                        <a:pt x="173" y="4"/>
                        <a:pt x="210" y="4"/>
                      </a:cubicBezTo>
                      <a:cubicBezTo>
                        <a:pt x="214" y="4"/>
                        <a:pt x="219" y="4"/>
                        <a:pt x="216" y="10"/>
                      </a:cubicBezTo>
                      <a:cubicBezTo>
                        <a:pt x="213" y="16"/>
                        <a:pt x="215" y="28"/>
                        <a:pt x="205" y="27"/>
                      </a:cubicBezTo>
                      <a:cubicBezTo>
                        <a:pt x="183" y="23"/>
                        <a:pt x="179" y="37"/>
                        <a:pt x="175" y="53"/>
                      </a:cubicBezTo>
                      <a:cubicBezTo>
                        <a:pt x="172" y="64"/>
                        <a:pt x="162" y="80"/>
                        <a:pt x="166" y="85"/>
                      </a:cubicBezTo>
                      <a:cubicBezTo>
                        <a:pt x="173" y="93"/>
                        <a:pt x="188" y="86"/>
                        <a:pt x="200" y="88"/>
                      </a:cubicBezTo>
                      <a:cubicBezTo>
                        <a:pt x="214" y="90"/>
                        <a:pt x="221" y="86"/>
                        <a:pt x="222" y="70"/>
                      </a:cubicBezTo>
                      <a:cubicBezTo>
                        <a:pt x="224" y="51"/>
                        <a:pt x="230" y="31"/>
                        <a:pt x="234" y="12"/>
                      </a:cubicBezTo>
                      <a:cubicBezTo>
                        <a:pt x="235" y="4"/>
                        <a:pt x="238" y="1"/>
                        <a:pt x="247" y="1"/>
                      </a:cubicBezTo>
                      <a:cubicBezTo>
                        <a:pt x="262" y="2"/>
                        <a:pt x="278" y="2"/>
                        <a:pt x="293" y="1"/>
                      </a:cubicBezTo>
                      <a:cubicBezTo>
                        <a:pt x="306" y="0"/>
                        <a:pt x="307" y="6"/>
                        <a:pt x="304" y="16"/>
                      </a:cubicBezTo>
                      <a:cubicBezTo>
                        <a:pt x="300" y="37"/>
                        <a:pt x="297" y="57"/>
                        <a:pt x="292" y="78"/>
                      </a:cubicBezTo>
                      <a:cubicBezTo>
                        <a:pt x="290" y="86"/>
                        <a:pt x="292" y="88"/>
                        <a:pt x="300" y="88"/>
                      </a:cubicBezTo>
                      <a:cubicBezTo>
                        <a:pt x="311" y="87"/>
                        <a:pt x="321" y="87"/>
                        <a:pt x="332" y="88"/>
                      </a:cubicBezTo>
                      <a:cubicBezTo>
                        <a:pt x="336" y="88"/>
                        <a:pt x="344" y="84"/>
                        <a:pt x="343" y="92"/>
                      </a:cubicBezTo>
                      <a:cubicBezTo>
                        <a:pt x="341" y="99"/>
                        <a:pt x="343" y="111"/>
                        <a:pt x="330" y="111"/>
                      </a:cubicBezTo>
                      <a:cubicBezTo>
                        <a:pt x="321" y="111"/>
                        <a:pt x="312" y="112"/>
                        <a:pt x="303" y="111"/>
                      </a:cubicBezTo>
                      <a:cubicBezTo>
                        <a:pt x="288" y="108"/>
                        <a:pt x="282" y="116"/>
                        <a:pt x="281" y="130"/>
                      </a:cubicBezTo>
                      <a:cubicBezTo>
                        <a:pt x="281" y="133"/>
                        <a:pt x="279" y="137"/>
                        <a:pt x="282" y="140"/>
                      </a:cubicBezTo>
                      <a:cubicBezTo>
                        <a:pt x="294" y="132"/>
                        <a:pt x="308" y="136"/>
                        <a:pt x="321" y="135"/>
                      </a:cubicBezTo>
                      <a:cubicBezTo>
                        <a:pt x="324" y="135"/>
                        <a:pt x="327" y="137"/>
                        <a:pt x="326" y="141"/>
                      </a:cubicBezTo>
                      <a:cubicBezTo>
                        <a:pt x="323" y="147"/>
                        <a:pt x="324" y="156"/>
                        <a:pt x="317" y="158"/>
                      </a:cubicBezTo>
                      <a:cubicBezTo>
                        <a:pt x="299" y="163"/>
                        <a:pt x="288" y="178"/>
                        <a:pt x="274" y="187"/>
                      </a:cubicBezTo>
                      <a:cubicBezTo>
                        <a:pt x="269" y="189"/>
                        <a:pt x="269" y="194"/>
                        <a:pt x="268" y="198"/>
                      </a:cubicBezTo>
                      <a:cubicBezTo>
                        <a:pt x="265" y="215"/>
                        <a:pt x="262" y="232"/>
                        <a:pt x="258" y="248"/>
                      </a:cubicBezTo>
                      <a:cubicBezTo>
                        <a:pt x="255" y="260"/>
                        <a:pt x="258" y="265"/>
                        <a:pt x="271" y="264"/>
                      </a:cubicBezTo>
                      <a:cubicBezTo>
                        <a:pt x="275" y="263"/>
                        <a:pt x="284" y="259"/>
                        <a:pt x="283" y="268"/>
                      </a:cubicBezTo>
                      <a:cubicBezTo>
                        <a:pt x="282" y="275"/>
                        <a:pt x="283" y="286"/>
                        <a:pt x="269" y="286"/>
                      </a:cubicBezTo>
                      <a:cubicBezTo>
                        <a:pt x="243" y="285"/>
                        <a:pt x="217" y="285"/>
                        <a:pt x="192" y="286"/>
                      </a:cubicBezTo>
                      <a:cubicBezTo>
                        <a:pt x="181" y="286"/>
                        <a:pt x="176" y="284"/>
                        <a:pt x="181" y="272"/>
                      </a:cubicBezTo>
                      <a:cubicBezTo>
                        <a:pt x="182" y="269"/>
                        <a:pt x="182" y="264"/>
                        <a:pt x="183" y="254"/>
                      </a:cubicBezTo>
                      <a:cubicBezTo>
                        <a:pt x="162" y="282"/>
                        <a:pt x="136" y="275"/>
                        <a:pt x="108" y="276"/>
                      </a:cubicBezTo>
                      <a:cubicBezTo>
                        <a:pt x="131" y="257"/>
                        <a:pt x="151" y="240"/>
                        <a:pt x="172" y="226"/>
                      </a:cubicBezTo>
                      <a:cubicBezTo>
                        <a:pt x="188" y="215"/>
                        <a:pt x="197" y="202"/>
                        <a:pt x="199" y="183"/>
                      </a:cubicBezTo>
                      <a:cubicBezTo>
                        <a:pt x="202" y="162"/>
                        <a:pt x="207" y="142"/>
                        <a:pt x="212" y="121"/>
                      </a:cubicBezTo>
                      <a:cubicBezTo>
                        <a:pt x="213" y="114"/>
                        <a:pt x="213" y="110"/>
                        <a:pt x="203" y="111"/>
                      </a:cubicBezTo>
                      <a:cubicBezTo>
                        <a:pt x="203" y="111"/>
                        <a:pt x="202" y="111"/>
                        <a:pt x="202" y="111"/>
                      </a:cubicBezTo>
                      <a:cubicBezTo>
                        <a:pt x="151" y="110"/>
                        <a:pt x="151" y="110"/>
                        <a:pt x="137" y="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28"/>
                <p:cNvSpPr>
                  <a:spLocks noEditPoints="1"/>
                </p:cNvSpPr>
                <p:nvPr/>
              </p:nvSpPr>
              <p:spPr bwMode="auto">
                <a:xfrm>
                  <a:off x="2277436" y="1898650"/>
                  <a:ext cx="754063" cy="1087438"/>
                </a:xfrm>
                <a:custGeom>
                  <a:avLst/>
                  <a:gdLst>
                    <a:gd name="T0" fmla="*/ 180 w 201"/>
                    <a:gd name="T1" fmla="*/ 5 h 289"/>
                    <a:gd name="T2" fmla="*/ 161 w 201"/>
                    <a:gd name="T3" fmla="*/ 41 h 289"/>
                    <a:gd name="T4" fmla="*/ 166 w 201"/>
                    <a:gd name="T5" fmla="*/ 50 h 289"/>
                    <a:gd name="T6" fmla="*/ 169 w 201"/>
                    <a:gd name="T7" fmla="*/ 50 h 289"/>
                    <a:gd name="T8" fmla="*/ 191 w 201"/>
                    <a:gd name="T9" fmla="*/ 83 h 289"/>
                    <a:gd name="T10" fmla="*/ 131 w 201"/>
                    <a:gd name="T11" fmla="*/ 257 h 289"/>
                    <a:gd name="T12" fmla="*/ 87 w 201"/>
                    <a:gd name="T13" fmla="*/ 289 h 289"/>
                    <a:gd name="T14" fmla="*/ 13 w 201"/>
                    <a:gd name="T15" fmla="*/ 289 h 289"/>
                    <a:gd name="T16" fmla="*/ 3 w 201"/>
                    <a:gd name="T17" fmla="*/ 277 h 289"/>
                    <a:gd name="T18" fmla="*/ 77 w 201"/>
                    <a:gd name="T19" fmla="*/ 60 h 289"/>
                    <a:gd name="T20" fmla="*/ 89 w 201"/>
                    <a:gd name="T21" fmla="*/ 50 h 289"/>
                    <a:gd name="T22" fmla="*/ 106 w 201"/>
                    <a:gd name="T23" fmla="*/ 38 h 289"/>
                    <a:gd name="T24" fmla="*/ 161 w 201"/>
                    <a:gd name="T25" fmla="*/ 5 h 289"/>
                    <a:gd name="T26" fmla="*/ 180 w 201"/>
                    <a:gd name="T27" fmla="*/ 5 h 289"/>
                    <a:gd name="T28" fmla="*/ 95 w 201"/>
                    <a:gd name="T29" fmla="*/ 159 h 289"/>
                    <a:gd name="T30" fmla="*/ 117 w 201"/>
                    <a:gd name="T31" fmla="*/ 147 h 289"/>
                    <a:gd name="T32" fmla="*/ 138 w 201"/>
                    <a:gd name="T33" fmla="*/ 85 h 289"/>
                    <a:gd name="T34" fmla="*/ 136 w 201"/>
                    <a:gd name="T35" fmla="*/ 74 h 289"/>
                    <a:gd name="T36" fmla="*/ 121 w 201"/>
                    <a:gd name="T37" fmla="*/ 81 h 289"/>
                    <a:gd name="T38" fmla="*/ 95 w 201"/>
                    <a:gd name="T39" fmla="*/ 159 h 289"/>
                    <a:gd name="T40" fmla="*/ 104 w 201"/>
                    <a:gd name="T41" fmla="*/ 185 h 289"/>
                    <a:gd name="T42" fmla="*/ 82 w 201"/>
                    <a:gd name="T43" fmla="*/ 197 h 289"/>
                    <a:gd name="T44" fmla="*/ 62 w 201"/>
                    <a:gd name="T45" fmla="*/ 256 h 289"/>
                    <a:gd name="T46" fmla="*/ 61 w 201"/>
                    <a:gd name="T47" fmla="*/ 264 h 289"/>
                    <a:gd name="T48" fmla="*/ 71 w 201"/>
                    <a:gd name="T49" fmla="*/ 265 h 289"/>
                    <a:gd name="T50" fmla="*/ 80 w 201"/>
                    <a:gd name="T51" fmla="*/ 256 h 289"/>
                    <a:gd name="T52" fmla="*/ 104 w 201"/>
                    <a:gd name="T53" fmla="*/ 185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1" h="289">
                      <a:moveTo>
                        <a:pt x="180" y="5"/>
                      </a:moveTo>
                      <a:cubicBezTo>
                        <a:pt x="173" y="19"/>
                        <a:pt x="167" y="30"/>
                        <a:pt x="161" y="41"/>
                      </a:cubicBezTo>
                      <a:cubicBezTo>
                        <a:pt x="157" y="48"/>
                        <a:pt x="157" y="51"/>
                        <a:pt x="166" y="50"/>
                      </a:cubicBezTo>
                      <a:cubicBezTo>
                        <a:pt x="167" y="50"/>
                        <a:pt x="168" y="50"/>
                        <a:pt x="169" y="50"/>
                      </a:cubicBezTo>
                      <a:cubicBezTo>
                        <a:pt x="201" y="51"/>
                        <a:pt x="201" y="51"/>
                        <a:pt x="191" y="83"/>
                      </a:cubicBezTo>
                      <a:cubicBezTo>
                        <a:pt x="171" y="141"/>
                        <a:pt x="151" y="199"/>
                        <a:pt x="131" y="257"/>
                      </a:cubicBezTo>
                      <a:cubicBezTo>
                        <a:pt x="123" y="281"/>
                        <a:pt x="113" y="289"/>
                        <a:pt x="87" y="289"/>
                      </a:cubicBezTo>
                      <a:cubicBezTo>
                        <a:pt x="62" y="289"/>
                        <a:pt x="38" y="288"/>
                        <a:pt x="13" y="289"/>
                      </a:cubicBezTo>
                      <a:cubicBezTo>
                        <a:pt x="3" y="289"/>
                        <a:pt x="0" y="288"/>
                        <a:pt x="3" y="277"/>
                      </a:cubicBezTo>
                      <a:cubicBezTo>
                        <a:pt x="28" y="205"/>
                        <a:pt x="53" y="132"/>
                        <a:pt x="77" y="60"/>
                      </a:cubicBezTo>
                      <a:cubicBezTo>
                        <a:pt x="79" y="54"/>
                        <a:pt x="81" y="49"/>
                        <a:pt x="89" y="50"/>
                      </a:cubicBezTo>
                      <a:cubicBezTo>
                        <a:pt x="99" y="52"/>
                        <a:pt x="103" y="46"/>
                        <a:pt x="106" y="38"/>
                      </a:cubicBezTo>
                      <a:cubicBezTo>
                        <a:pt x="115" y="11"/>
                        <a:pt x="133" y="0"/>
                        <a:pt x="161" y="5"/>
                      </a:cubicBezTo>
                      <a:cubicBezTo>
                        <a:pt x="166" y="6"/>
                        <a:pt x="172" y="5"/>
                        <a:pt x="180" y="5"/>
                      </a:cubicBezTo>
                      <a:close/>
                      <a:moveTo>
                        <a:pt x="95" y="159"/>
                      </a:moveTo>
                      <a:cubicBezTo>
                        <a:pt x="108" y="163"/>
                        <a:pt x="114" y="159"/>
                        <a:pt x="117" y="147"/>
                      </a:cubicBezTo>
                      <a:cubicBezTo>
                        <a:pt x="123" y="126"/>
                        <a:pt x="131" y="106"/>
                        <a:pt x="138" y="85"/>
                      </a:cubicBezTo>
                      <a:cubicBezTo>
                        <a:pt x="139" y="81"/>
                        <a:pt x="145" y="76"/>
                        <a:pt x="136" y="74"/>
                      </a:cubicBezTo>
                      <a:cubicBezTo>
                        <a:pt x="130" y="72"/>
                        <a:pt x="124" y="72"/>
                        <a:pt x="121" y="81"/>
                      </a:cubicBezTo>
                      <a:cubicBezTo>
                        <a:pt x="113" y="107"/>
                        <a:pt x="104" y="133"/>
                        <a:pt x="95" y="159"/>
                      </a:cubicBezTo>
                      <a:close/>
                      <a:moveTo>
                        <a:pt x="104" y="185"/>
                      </a:moveTo>
                      <a:cubicBezTo>
                        <a:pt x="87" y="182"/>
                        <a:pt x="87" y="182"/>
                        <a:pt x="82" y="197"/>
                      </a:cubicBezTo>
                      <a:cubicBezTo>
                        <a:pt x="76" y="217"/>
                        <a:pt x="69" y="236"/>
                        <a:pt x="62" y="256"/>
                      </a:cubicBezTo>
                      <a:cubicBezTo>
                        <a:pt x="61" y="259"/>
                        <a:pt x="59" y="262"/>
                        <a:pt x="61" y="264"/>
                      </a:cubicBezTo>
                      <a:cubicBezTo>
                        <a:pt x="64" y="267"/>
                        <a:pt x="68" y="266"/>
                        <a:pt x="71" y="265"/>
                      </a:cubicBezTo>
                      <a:cubicBezTo>
                        <a:pt x="76" y="264"/>
                        <a:pt x="78" y="260"/>
                        <a:pt x="80" y="256"/>
                      </a:cubicBezTo>
                      <a:cubicBezTo>
                        <a:pt x="88" y="232"/>
                        <a:pt x="96" y="209"/>
                        <a:pt x="104" y="1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30"/>
                <p:cNvSpPr/>
                <p:nvPr/>
              </p:nvSpPr>
              <p:spPr bwMode="auto">
                <a:xfrm>
                  <a:off x="2990223" y="1917700"/>
                  <a:ext cx="674688" cy="1071563"/>
                </a:xfrm>
                <a:custGeom>
                  <a:avLst/>
                  <a:gdLst>
                    <a:gd name="T0" fmla="*/ 0 w 180"/>
                    <a:gd name="T1" fmla="*/ 284 h 285"/>
                    <a:gd name="T2" fmla="*/ 26 w 180"/>
                    <a:gd name="T3" fmla="*/ 261 h 285"/>
                    <a:gd name="T4" fmla="*/ 46 w 180"/>
                    <a:gd name="T5" fmla="*/ 247 h 285"/>
                    <a:gd name="T6" fmla="*/ 110 w 180"/>
                    <a:gd name="T7" fmla="*/ 57 h 285"/>
                    <a:gd name="T8" fmla="*/ 101 w 180"/>
                    <a:gd name="T9" fmla="*/ 44 h 285"/>
                    <a:gd name="T10" fmla="*/ 72 w 180"/>
                    <a:gd name="T11" fmla="*/ 61 h 285"/>
                    <a:gd name="T12" fmla="*/ 70 w 180"/>
                    <a:gd name="T13" fmla="*/ 64 h 285"/>
                    <a:gd name="T14" fmla="*/ 8 w 180"/>
                    <a:gd name="T15" fmla="*/ 98 h 285"/>
                    <a:gd name="T16" fmla="*/ 4 w 180"/>
                    <a:gd name="T17" fmla="*/ 90 h 285"/>
                    <a:gd name="T18" fmla="*/ 44 w 180"/>
                    <a:gd name="T19" fmla="*/ 8 h 285"/>
                    <a:gd name="T20" fmla="*/ 57 w 180"/>
                    <a:gd name="T21" fmla="*/ 0 h 285"/>
                    <a:gd name="T22" fmla="*/ 90 w 180"/>
                    <a:gd name="T23" fmla="*/ 0 h 285"/>
                    <a:gd name="T24" fmla="*/ 97 w 180"/>
                    <a:gd name="T25" fmla="*/ 11 h 285"/>
                    <a:gd name="T26" fmla="*/ 105 w 180"/>
                    <a:gd name="T27" fmla="*/ 21 h 285"/>
                    <a:gd name="T28" fmla="*/ 166 w 180"/>
                    <a:gd name="T29" fmla="*/ 21 h 285"/>
                    <a:gd name="T30" fmla="*/ 176 w 180"/>
                    <a:gd name="T31" fmla="*/ 34 h 285"/>
                    <a:gd name="T32" fmla="*/ 115 w 180"/>
                    <a:gd name="T33" fmla="*/ 214 h 285"/>
                    <a:gd name="T34" fmla="*/ 103 w 180"/>
                    <a:gd name="T35" fmla="*/ 249 h 285"/>
                    <a:gd name="T36" fmla="*/ 59 w 180"/>
                    <a:gd name="T37" fmla="*/ 283 h 285"/>
                    <a:gd name="T38" fmla="*/ 0 w 180"/>
                    <a:gd name="T39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0" h="285">
                      <a:moveTo>
                        <a:pt x="0" y="284"/>
                      </a:moveTo>
                      <a:cubicBezTo>
                        <a:pt x="1" y="266"/>
                        <a:pt x="8" y="258"/>
                        <a:pt x="26" y="261"/>
                      </a:cubicBezTo>
                      <a:cubicBezTo>
                        <a:pt x="37" y="263"/>
                        <a:pt x="42" y="257"/>
                        <a:pt x="46" y="247"/>
                      </a:cubicBezTo>
                      <a:cubicBezTo>
                        <a:pt x="67" y="184"/>
                        <a:pt x="88" y="120"/>
                        <a:pt x="110" y="57"/>
                      </a:cubicBezTo>
                      <a:cubicBezTo>
                        <a:pt x="114" y="46"/>
                        <a:pt x="112" y="44"/>
                        <a:pt x="101" y="44"/>
                      </a:cubicBezTo>
                      <a:cubicBezTo>
                        <a:pt x="86" y="43"/>
                        <a:pt x="76" y="46"/>
                        <a:pt x="72" y="61"/>
                      </a:cubicBezTo>
                      <a:cubicBezTo>
                        <a:pt x="71" y="62"/>
                        <a:pt x="71" y="63"/>
                        <a:pt x="70" y="64"/>
                      </a:cubicBezTo>
                      <a:cubicBezTo>
                        <a:pt x="51" y="102"/>
                        <a:pt x="51" y="102"/>
                        <a:pt x="8" y="98"/>
                      </a:cubicBezTo>
                      <a:cubicBezTo>
                        <a:pt x="0" y="98"/>
                        <a:pt x="0" y="96"/>
                        <a:pt x="4" y="90"/>
                      </a:cubicBezTo>
                      <a:cubicBezTo>
                        <a:pt x="17" y="62"/>
                        <a:pt x="31" y="35"/>
                        <a:pt x="44" y="8"/>
                      </a:cubicBezTo>
                      <a:cubicBezTo>
                        <a:pt x="47" y="2"/>
                        <a:pt x="51" y="0"/>
                        <a:pt x="57" y="0"/>
                      </a:cubicBezTo>
                      <a:cubicBezTo>
                        <a:pt x="68" y="1"/>
                        <a:pt x="79" y="1"/>
                        <a:pt x="90" y="0"/>
                      </a:cubicBezTo>
                      <a:cubicBezTo>
                        <a:pt x="99" y="0"/>
                        <a:pt x="103" y="2"/>
                        <a:pt x="97" y="11"/>
                      </a:cubicBezTo>
                      <a:cubicBezTo>
                        <a:pt x="91" y="21"/>
                        <a:pt x="97" y="21"/>
                        <a:pt x="105" y="21"/>
                      </a:cubicBezTo>
                      <a:cubicBezTo>
                        <a:pt x="125" y="21"/>
                        <a:pt x="145" y="21"/>
                        <a:pt x="166" y="21"/>
                      </a:cubicBezTo>
                      <a:cubicBezTo>
                        <a:pt x="178" y="20"/>
                        <a:pt x="180" y="22"/>
                        <a:pt x="176" y="34"/>
                      </a:cubicBezTo>
                      <a:cubicBezTo>
                        <a:pt x="155" y="94"/>
                        <a:pt x="135" y="154"/>
                        <a:pt x="115" y="214"/>
                      </a:cubicBezTo>
                      <a:cubicBezTo>
                        <a:pt x="111" y="226"/>
                        <a:pt x="107" y="238"/>
                        <a:pt x="103" y="249"/>
                      </a:cubicBezTo>
                      <a:cubicBezTo>
                        <a:pt x="95" y="269"/>
                        <a:pt x="80" y="282"/>
                        <a:pt x="59" y="283"/>
                      </a:cubicBezTo>
                      <a:cubicBezTo>
                        <a:pt x="40" y="285"/>
                        <a:pt x="20" y="284"/>
                        <a:pt x="0" y="2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 bwMode="auto">
                <a:xfrm>
                  <a:off x="1221748" y="1917700"/>
                  <a:ext cx="604838" cy="1071563"/>
                </a:xfrm>
                <a:custGeom>
                  <a:avLst/>
                  <a:gdLst>
                    <a:gd name="T0" fmla="*/ 29 w 161"/>
                    <a:gd name="T1" fmla="*/ 133 h 285"/>
                    <a:gd name="T2" fmla="*/ 97 w 161"/>
                    <a:gd name="T3" fmla="*/ 6 h 285"/>
                    <a:gd name="T4" fmla="*/ 108 w 161"/>
                    <a:gd name="T5" fmla="*/ 0 h 285"/>
                    <a:gd name="T6" fmla="*/ 161 w 161"/>
                    <a:gd name="T7" fmla="*/ 0 h 285"/>
                    <a:gd name="T8" fmla="*/ 130 w 161"/>
                    <a:gd name="T9" fmla="*/ 58 h 285"/>
                    <a:gd name="T10" fmla="*/ 130 w 161"/>
                    <a:gd name="T11" fmla="*/ 74 h 285"/>
                    <a:gd name="T12" fmla="*/ 128 w 161"/>
                    <a:gd name="T13" fmla="*/ 84 h 285"/>
                    <a:gd name="T14" fmla="*/ 64 w 161"/>
                    <a:gd name="T15" fmla="*/ 275 h 285"/>
                    <a:gd name="T16" fmla="*/ 50 w 161"/>
                    <a:gd name="T17" fmla="*/ 284 h 285"/>
                    <a:gd name="T18" fmla="*/ 11 w 161"/>
                    <a:gd name="T19" fmla="*/ 284 h 285"/>
                    <a:gd name="T20" fmla="*/ 3 w 161"/>
                    <a:gd name="T21" fmla="*/ 273 h 285"/>
                    <a:gd name="T22" fmla="*/ 45 w 161"/>
                    <a:gd name="T23" fmla="*/ 152 h 285"/>
                    <a:gd name="T24" fmla="*/ 29 w 161"/>
                    <a:gd name="T25" fmla="*/ 133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285">
                      <a:moveTo>
                        <a:pt x="29" y="133"/>
                      </a:moveTo>
                      <a:cubicBezTo>
                        <a:pt x="53" y="90"/>
                        <a:pt x="75" y="48"/>
                        <a:pt x="97" y="6"/>
                      </a:cubicBezTo>
                      <a:cubicBezTo>
                        <a:pt x="99" y="2"/>
                        <a:pt x="103" y="0"/>
                        <a:pt x="108" y="0"/>
                      </a:cubicBezTo>
                      <a:cubicBezTo>
                        <a:pt x="125" y="0"/>
                        <a:pt x="141" y="0"/>
                        <a:pt x="161" y="0"/>
                      </a:cubicBezTo>
                      <a:cubicBezTo>
                        <a:pt x="150" y="21"/>
                        <a:pt x="140" y="40"/>
                        <a:pt x="130" y="58"/>
                      </a:cubicBezTo>
                      <a:cubicBezTo>
                        <a:pt x="128" y="63"/>
                        <a:pt x="120" y="68"/>
                        <a:pt x="130" y="74"/>
                      </a:cubicBezTo>
                      <a:cubicBezTo>
                        <a:pt x="131" y="75"/>
                        <a:pt x="129" y="80"/>
                        <a:pt x="128" y="84"/>
                      </a:cubicBezTo>
                      <a:cubicBezTo>
                        <a:pt x="107" y="147"/>
                        <a:pt x="85" y="211"/>
                        <a:pt x="64" y="275"/>
                      </a:cubicBezTo>
                      <a:cubicBezTo>
                        <a:pt x="61" y="282"/>
                        <a:pt x="58" y="285"/>
                        <a:pt x="50" y="284"/>
                      </a:cubicBezTo>
                      <a:cubicBezTo>
                        <a:pt x="37" y="284"/>
                        <a:pt x="24" y="284"/>
                        <a:pt x="11" y="284"/>
                      </a:cubicBezTo>
                      <a:cubicBezTo>
                        <a:pt x="2" y="285"/>
                        <a:pt x="0" y="282"/>
                        <a:pt x="3" y="273"/>
                      </a:cubicBezTo>
                      <a:cubicBezTo>
                        <a:pt x="17" y="233"/>
                        <a:pt x="31" y="192"/>
                        <a:pt x="45" y="152"/>
                      </a:cubicBezTo>
                      <a:cubicBezTo>
                        <a:pt x="50" y="135"/>
                        <a:pt x="50" y="135"/>
                        <a:pt x="29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38"/>
                <p:cNvSpPr/>
                <p:nvPr/>
              </p:nvSpPr>
              <p:spPr bwMode="auto">
                <a:xfrm>
                  <a:off x="1886911" y="1966913"/>
                  <a:ext cx="660400" cy="1033463"/>
                </a:xfrm>
                <a:custGeom>
                  <a:avLst/>
                  <a:gdLst>
                    <a:gd name="T0" fmla="*/ 176 w 176"/>
                    <a:gd name="T1" fmla="*/ 1 h 275"/>
                    <a:gd name="T2" fmla="*/ 93 w 176"/>
                    <a:gd name="T3" fmla="*/ 244 h 275"/>
                    <a:gd name="T4" fmla="*/ 53 w 176"/>
                    <a:gd name="T5" fmla="*/ 272 h 275"/>
                    <a:gd name="T6" fmla="*/ 12 w 176"/>
                    <a:gd name="T7" fmla="*/ 272 h 275"/>
                    <a:gd name="T8" fmla="*/ 1 w 176"/>
                    <a:gd name="T9" fmla="*/ 267 h 275"/>
                    <a:gd name="T10" fmla="*/ 11 w 176"/>
                    <a:gd name="T11" fmla="*/ 251 h 275"/>
                    <a:gd name="T12" fmla="*/ 36 w 176"/>
                    <a:gd name="T13" fmla="*/ 229 h 275"/>
                    <a:gd name="T14" fmla="*/ 103 w 176"/>
                    <a:gd name="T15" fmla="*/ 34 h 275"/>
                    <a:gd name="T16" fmla="*/ 94 w 176"/>
                    <a:gd name="T17" fmla="*/ 21 h 275"/>
                    <a:gd name="T18" fmla="*/ 76 w 176"/>
                    <a:gd name="T19" fmla="*/ 21 h 275"/>
                    <a:gd name="T20" fmla="*/ 64 w 176"/>
                    <a:gd name="T21" fmla="*/ 16 h 275"/>
                    <a:gd name="T22" fmla="*/ 76 w 176"/>
                    <a:gd name="T23" fmla="*/ 0 h 275"/>
                    <a:gd name="T24" fmla="*/ 176 w 176"/>
                    <a:gd name="T25" fmla="*/ 1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6" h="275">
                      <a:moveTo>
                        <a:pt x="176" y="1"/>
                      </a:moveTo>
                      <a:cubicBezTo>
                        <a:pt x="148" y="83"/>
                        <a:pt x="121" y="164"/>
                        <a:pt x="93" y="244"/>
                      </a:cubicBezTo>
                      <a:cubicBezTo>
                        <a:pt x="87" y="262"/>
                        <a:pt x="72" y="271"/>
                        <a:pt x="53" y="272"/>
                      </a:cubicBezTo>
                      <a:cubicBezTo>
                        <a:pt x="39" y="272"/>
                        <a:pt x="26" y="272"/>
                        <a:pt x="12" y="272"/>
                      </a:cubicBezTo>
                      <a:cubicBezTo>
                        <a:pt x="8" y="272"/>
                        <a:pt x="0" y="275"/>
                        <a:pt x="1" y="267"/>
                      </a:cubicBezTo>
                      <a:cubicBezTo>
                        <a:pt x="2" y="260"/>
                        <a:pt x="2" y="250"/>
                        <a:pt x="11" y="251"/>
                      </a:cubicBezTo>
                      <a:cubicBezTo>
                        <a:pt x="28" y="252"/>
                        <a:pt x="32" y="241"/>
                        <a:pt x="36" y="229"/>
                      </a:cubicBezTo>
                      <a:cubicBezTo>
                        <a:pt x="58" y="164"/>
                        <a:pt x="80" y="99"/>
                        <a:pt x="103" y="34"/>
                      </a:cubicBezTo>
                      <a:cubicBezTo>
                        <a:pt x="106" y="24"/>
                        <a:pt x="105" y="20"/>
                        <a:pt x="94" y="21"/>
                      </a:cubicBezTo>
                      <a:cubicBezTo>
                        <a:pt x="88" y="22"/>
                        <a:pt x="82" y="22"/>
                        <a:pt x="76" y="21"/>
                      </a:cubicBezTo>
                      <a:cubicBezTo>
                        <a:pt x="72" y="21"/>
                        <a:pt x="63" y="25"/>
                        <a:pt x="64" y="16"/>
                      </a:cubicBezTo>
                      <a:cubicBezTo>
                        <a:pt x="65" y="10"/>
                        <a:pt x="65" y="0"/>
                        <a:pt x="76" y="0"/>
                      </a:cubicBezTo>
                      <a:cubicBezTo>
                        <a:pt x="109" y="1"/>
                        <a:pt x="141" y="1"/>
                        <a:pt x="1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 45"/>
                <p:cNvSpPr/>
                <p:nvPr/>
              </p:nvSpPr>
              <p:spPr bwMode="auto">
                <a:xfrm>
                  <a:off x="1532898" y="2124075"/>
                  <a:ext cx="519113" cy="868363"/>
                </a:xfrm>
                <a:custGeom>
                  <a:avLst/>
                  <a:gdLst>
                    <a:gd name="T0" fmla="*/ 138 w 138"/>
                    <a:gd name="T1" fmla="*/ 1 h 231"/>
                    <a:gd name="T2" fmla="*/ 62 w 138"/>
                    <a:gd name="T3" fmla="*/ 222 h 231"/>
                    <a:gd name="T4" fmla="*/ 50 w 138"/>
                    <a:gd name="T5" fmla="*/ 230 h 231"/>
                    <a:gd name="T6" fmla="*/ 11 w 138"/>
                    <a:gd name="T7" fmla="*/ 230 h 231"/>
                    <a:gd name="T8" fmla="*/ 3 w 138"/>
                    <a:gd name="T9" fmla="*/ 218 h 231"/>
                    <a:gd name="T10" fmla="*/ 73 w 138"/>
                    <a:gd name="T11" fmla="*/ 11 h 231"/>
                    <a:gd name="T12" fmla="*/ 88 w 138"/>
                    <a:gd name="T13" fmla="*/ 0 h 231"/>
                    <a:gd name="T14" fmla="*/ 138 w 138"/>
                    <a:gd name="T15" fmla="*/ 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8" h="231">
                      <a:moveTo>
                        <a:pt x="138" y="1"/>
                      </a:moveTo>
                      <a:cubicBezTo>
                        <a:pt x="112" y="76"/>
                        <a:pt x="87" y="149"/>
                        <a:pt x="62" y="222"/>
                      </a:cubicBezTo>
                      <a:cubicBezTo>
                        <a:pt x="60" y="229"/>
                        <a:pt x="56" y="230"/>
                        <a:pt x="50" y="230"/>
                      </a:cubicBezTo>
                      <a:cubicBezTo>
                        <a:pt x="37" y="230"/>
                        <a:pt x="24" y="229"/>
                        <a:pt x="11" y="230"/>
                      </a:cubicBezTo>
                      <a:cubicBezTo>
                        <a:pt x="0" y="231"/>
                        <a:pt x="0" y="226"/>
                        <a:pt x="3" y="218"/>
                      </a:cubicBezTo>
                      <a:cubicBezTo>
                        <a:pt x="27" y="149"/>
                        <a:pt x="50" y="80"/>
                        <a:pt x="73" y="11"/>
                      </a:cubicBezTo>
                      <a:cubicBezTo>
                        <a:pt x="76" y="3"/>
                        <a:pt x="79" y="0"/>
                        <a:pt x="88" y="0"/>
                      </a:cubicBezTo>
                      <a:cubicBezTo>
                        <a:pt x="104" y="1"/>
                        <a:pt x="120" y="1"/>
                        <a:pt x="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52"/>
                <p:cNvSpPr/>
                <p:nvPr/>
              </p:nvSpPr>
              <p:spPr bwMode="auto">
                <a:xfrm>
                  <a:off x="2899736" y="2338388"/>
                  <a:ext cx="300038" cy="425450"/>
                </a:xfrm>
                <a:custGeom>
                  <a:avLst/>
                  <a:gdLst>
                    <a:gd name="T0" fmla="*/ 28 w 80"/>
                    <a:gd name="T1" fmla="*/ 111 h 113"/>
                    <a:gd name="T2" fmla="*/ 6 w 80"/>
                    <a:gd name="T3" fmla="*/ 83 h 113"/>
                    <a:gd name="T4" fmla="*/ 19 w 80"/>
                    <a:gd name="T5" fmla="*/ 16 h 113"/>
                    <a:gd name="T6" fmla="*/ 32 w 80"/>
                    <a:gd name="T7" fmla="*/ 4 h 113"/>
                    <a:gd name="T8" fmla="*/ 73 w 80"/>
                    <a:gd name="T9" fmla="*/ 7 h 113"/>
                    <a:gd name="T10" fmla="*/ 67 w 80"/>
                    <a:gd name="T11" fmla="*/ 46 h 113"/>
                    <a:gd name="T12" fmla="*/ 59 w 80"/>
                    <a:gd name="T13" fmla="*/ 93 h 113"/>
                    <a:gd name="T14" fmla="*/ 37 w 80"/>
                    <a:gd name="T15" fmla="*/ 111 h 113"/>
                    <a:gd name="T16" fmla="*/ 28 w 80"/>
                    <a:gd name="T17" fmla="*/ 11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13">
                      <a:moveTo>
                        <a:pt x="28" y="111"/>
                      </a:moveTo>
                      <a:cubicBezTo>
                        <a:pt x="0" y="111"/>
                        <a:pt x="0" y="111"/>
                        <a:pt x="6" y="83"/>
                      </a:cubicBezTo>
                      <a:cubicBezTo>
                        <a:pt x="10" y="61"/>
                        <a:pt x="15" y="39"/>
                        <a:pt x="19" y="16"/>
                      </a:cubicBezTo>
                      <a:cubicBezTo>
                        <a:pt x="20" y="8"/>
                        <a:pt x="23" y="4"/>
                        <a:pt x="32" y="4"/>
                      </a:cubicBezTo>
                      <a:cubicBezTo>
                        <a:pt x="46" y="5"/>
                        <a:pt x="66" y="0"/>
                        <a:pt x="73" y="7"/>
                      </a:cubicBezTo>
                      <a:cubicBezTo>
                        <a:pt x="80" y="15"/>
                        <a:pt x="70" y="33"/>
                        <a:pt x="67" y="46"/>
                      </a:cubicBezTo>
                      <a:cubicBezTo>
                        <a:pt x="65" y="62"/>
                        <a:pt x="60" y="77"/>
                        <a:pt x="59" y="93"/>
                      </a:cubicBezTo>
                      <a:cubicBezTo>
                        <a:pt x="57" y="108"/>
                        <a:pt x="51" y="113"/>
                        <a:pt x="37" y="111"/>
                      </a:cubicBezTo>
                      <a:cubicBezTo>
                        <a:pt x="34" y="110"/>
                        <a:pt x="31" y="111"/>
                        <a:pt x="28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67"/>
                <p:cNvSpPr/>
                <p:nvPr/>
              </p:nvSpPr>
              <p:spPr bwMode="auto">
                <a:xfrm>
                  <a:off x="1177298" y="1944688"/>
                  <a:ext cx="231775" cy="209550"/>
                </a:xfrm>
                <a:custGeom>
                  <a:avLst/>
                  <a:gdLst>
                    <a:gd name="T0" fmla="*/ 38 w 62"/>
                    <a:gd name="T1" fmla="*/ 0 h 56"/>
                    <a:gd name="T2" fmla="*/ 56 w 62"/>
                    <a:gd name="T3" fmla="*/ 25 h 56"/>
                    <a:gd name="T4" fmla="*/ 16 w 62"/>
                    <a:gd name="T5" fmla="*/ 56 h 56"/>
                    <a:gd name="T6" fmla="*/ 4 w 62"/>
                    <a:gd name="T7" fmla="*/ 40 h 56"/>
                    <a:gd name="T8" fmla="*/ 8 w 62"/>
                    <a:gd name="T9" fmla="*/ 24 h 56"/>
                    <a:gd name="T10" fmla="*/ 38 w 6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2" h="56">
                      <a:moveTo>
                        <a:pt x="38" y="0"/>
                      </a:moveTo>
                      <a:cubicBezTo>
                        <a:pt x="62" y="0"/>
                        <a:pt x="62" y="0"/>
                        <a:pt x="56" y="25"/>
                      </a:cubicBezTo>
                      <a:cubicBezTo>
                        <a:pt x="49" y="56"/>
                        <a:pt x="49" y="55"/>
                        <a:pt x="16" y="56"/>
                      </a:cubicBezTo>
                      <a:cubicBezTo>
                        <a:pt x="3" y="56"/>
                        <a:pt x="0" y="52"/>
                        <a:pt x="4" y="40"/>
                      </a:cubicBezTo>
                      <a:cubicBezTo>
                        <a:pt x="6" y="35"/>
                        <a:pt x="6" y="30"/>
                        <a:pt x="8" y="24"/>
                      </a:cubicBezTo>
                      <a:cubicBezTo>
                        <a:pt x="13" y="0"/>
                        <a:pt x="13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68"/>
                <p:cNvSpPr/>
                <p:nvPr/>
              </p:nvSpPr>
              <p:spPr bwMode="auto">
                <a:xfrm>
                  <a:off x="1840873" y="1917700"/>
                  <a:ext cx="266700" cy="157163"/>
                </a:xfrm>
                <a:custGeom>
                  <a:avLst/>
                  <a:gdLst>
                    <a:gd name="T0" fmla="*/ 41 w 71"/>
                    <a:gd name="T1" fmla="*/ 0 h 42"/>
                    <a:gd name="T2" fmla="*/ 64 w 71"/>
                    <a:gd name="T3" fmla="*/ 29 h 42"/>
                    <a:gd name="T4" fmla="*/ 48 w 71"/>
                    <a:gd name="T5" fmla="*/ 42 h 42"/>
                    <a:gd name="T6" fmla="*/ 11 w 71"/>
                    <a:gd name="T7" fmla="*/ 42 h 42"/>
                    <a:gd name="T8" fmla="*/ 2 w 71"/>
                    <a:gd name="T9" fmla="*/ 32 h 42"/>
                    <a:gd name="T10" fmla="*/ 41 w 71"/>
                    <a:gd name="T11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42">
                      <a:moveTo>
                        <a:pt x="41" y="0"/>
                      </a:moveTo>
                      <a:cubicBezTo>
                        <a:pt x="71" y="0"/>
                        <a:pt x="71" y="0"/>
                        <a:pt x="64" y="29"/>
                      </a:cubicBezTo>
                      <a:cubicBezTo>
                        <a:pt x="62" y="39"/>
                        <a:pt x="58" y="42"/>
                        <a:pt x="48" y="42"/>
                      </a:cubicBezTo>
                      <a:cubicBezTo>
                        <a:pt x="36" y="41"/>
                        <a:pt x="23" y="41"/>
                        <a:pt x="11" y="42"/>
                      </a:cubicBezTo>
                      <a:cubicBezTo>
                        <a:pt x="3" y="42"/>
                        <a:pt x="0" y="41"/>
                        <a:pt x="2" y="32"/>
                      </a:cubicBezTo>
                      <a:cubicBezTo>
                        <a:pt x="10" y="0"/>
                        <a:pt x="9" y="0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组合 16"/>
              <p:cNvGrpSpPr/>
              <p:nvPr userDrawn="1"/>
            </p:nvGrpSpPr>
            <p:grpSpPr>
              <a:xfrm>
                <a:off x="226430" y="5742124"/>
                <a:ext cx="8058151" cy="1112838"/>
                <a:chOff x="2517148" y="3846513"/>
                <a:chExt cx="8058151" cy="1112838"/>
              </a:xfrm>
              <a:grpFill/>
            </p:grpSpPr>
            <p:sp>
              <p:nvSpPr>
                <p:cNvPr id="18" name="Freeform 22"/>
                <p:cNvSpPr/>
                <p:nvPr/>
              </p:nvSpPr>
              <p:spPr bwMode="auto">
                <a:xfrm>
                  <a:off x="9287836" y="3857625"/>
                  <a:ext cx="1287463" cy="1084263"/>
                </a:xfrm>
                <a:custGeom>
                  <a:avLst/>
                  <a:gdLst>
                    <a:gd name="T0" fmla="*/ 0 w 343"/>
                    <a:gd name="T1" fmla="*/ 287 h 288"/>
                    <a:gd name="T2" fmla="*/ 81 w 343"/>
                    <a:gd name="T3" fmla="*/ 150 h 288"/>
                    <a:gd name="T4" fmla="*/ 114 w 343"/>
                    <a:gd name="T5" fmla="*/ 95 h 288"/>
                    <a:gd name="T6" fmla="*/ 107 w 343"/>
                    <a:gd name="T7" fmla="*/ 83 h 288"/>
                    <a:gd name="T8" fmla="*/ 80 w 343"/>
                    <a:gd name="T9" fmla="*/ 83 h 288"/>
                    <a:gd name="T10" fmla="*/ 66 w 343"/>
                    <a:gd name="T11" fmla="*/ 78 h 288"/>
                    <a:gd name="T12" fmla="*/ 82 w 343"/>
                    <a:gd name="T13" fmla="*/ 61 h 288"/>
                    <a:gd name="T14" fmla="*/ 121 w 343"/>
                    <a:gd name="T15" fmla="*/ 62 h 288"/>
                    <a:gd name="T16" fmla="*/ 139 w 343"/>
                    <a:gd name="T17" fmla="*/ 51 h 288"/>
                    <a:gd name="T18" fmla="*/ 168 w 343"/>
                    <a:gd name="T19" fmla="*/ 7 h 288"/>
                    <a:gd name="T20" fmla="*/ 237 w 343"/>
                    <a:gd name="T21" fmla="*/ 5 h 288"/>
                    <a:gd name="T22" fmla="*/ 211 w 343"/>
                    <a:gd name="T23" fmla="*/ 49 h 288"/>
                    <a:gd name="T24" fmla="*/ 218 w 343"/>
                    <a:gd name="T25" fmla="*/ 62 h 288"/>
                    <a:gd name="T26" fmla="*/ 332 w 343"/>
                    <a:gd name="T27" fmla="*/ 61 h 288"/>
                    <a:gd name="T28" fmla="*/ 340 w 343"/>
                    <a:gd name="T29" fmla="*/ 73 h 288"/>
                    <a:gd name="T30" fmla="*/ 279 w 343"/>
                    <a:gd name="T31" fmla="*/ 250 h 288"/>
                    <a:gd name="T32" fmla="*/ 227 w 343"/>
                    <a:gd name="T33" fmla="*/ 287 h 288"/>
                    <a:gd name="T34" fmla="*/ 142 w 343"/>
                    <a:gd name="T35" fmla="*/ 287 h 288"/>
                    <a:gd name="T36" fmla="*/ 168 w 343"/>
                    <a:gd name="T37" fmla="*/ 264 h 288"/>
                    <a:gd name="T38" fmla="*/ 216 w 343"/>
                    <a:gd name="T39" fmla="*/ 230 h 288"/>
                    <a:gd name="T40" fmla="*/ 261 w 343"/>
                    <a:gd name="T41" fmla="*/ 97 h 288"/>
                    <a:gd name="T42" fmla="*/ 251 w 343"/>
                    <a:gd name="T43" fmla="*/ 83 h 288"/>
                    <a:gd name="T44" fmla="*/ 192 w 343"/>
                    <a:gd name="T45" fmla="*/ 86 h 288"/>
                    <a:gd name="T46" fmla="*/ 161 w 343"/>
                    <a:gd name="T47" fmla="*/ 135 h 288"/>
                    <a:gd name="T48" fmla="*/ 77 w 343"/>
                    <a:gd name="T49" fmla="*/ 277 h 288"/>
                    <a:gd name="T50" fmla="*/ 58 w 343"/>
                    <a:gd name="T51" fmla="*/ 287 h 288"/>
                    <a:gd name="T52" fmla="*/ 0 w 343"/>
                    <a:gd name="T53" fmla="*/ 28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43" h="288">
                      <a:moveTo>
                        <a:pt x="0" y="287"/>
                      </a:moveTo>
                      <a:cubicBezTo>
                        <a:pt x="28" y="239"/>
                        <a:pt x="55" y="195"/>
                        <a:pt x="81" y="150"/>
                      </a:cubicBezTo>
                      <a:cubicBezTo>
                        <a:pt x="92" y="132"/>
                        <a:pt x="103" y="113"/>
                        <a:pt x="114" y="95"/>
                      </a:cubicBezTo>
                      <a:cubicBezTo>
                        <a:pt x="120" y="85"/>
                        <a:pt x="117" y="83"/>
                        <a:pt x="107" y="83"/>
                      </a:cubicBezTo>
                      <a:cubicBezTo>
                        <a:pt x="98" y="84"/>
                        <a:pt x="89" y="84"/>
                        <a:pt x="80" y="83"/>
                      </a:cubicBezTo>
                      <a:cubicBezTo>
                        <a:pt x="75" y="83"/>
                        <a:pt x="66" y="88"/>
                        <a:pt x="66" y="78"/>
                      </a:cubicBezTo>
                      <a:cubicBezTo>
                        <a:pt x="67" y="70"/>
                        <a:pt x="68" y="60"/>
                        <a:pt x="82" y="61"/>
                      </a:cubicBezTo>
                      <a:cubicBezTo>
                        <a:pt x="95" y="62"/>
                        <a:pt x="108" y="61"/>
                        <a:pt x="121" y="62"/>
                      </a:cubicBezTo>
                      <a:cubicBezTo>
                        <a:pt x="130" y="62"/>
                        <a:pt x="135" y="59"/>
                        <a:pt x="139" y="51"/>
                      </a:cubicBezTo>
                      <a:cubicBezTo>
                        <a:pt x="149" y="35"/>
                        <a:pt x="154" y="12"/>
                        <a:pt x="168" y="7"/>
                      </a:cubicBezTo>
                      <a:cubicBezTo>
                        <a:pt x="188" y="0"/>
                        <a:pt x="213" y="5"/>
                        <a:pt x="237" y="5"/>
                      </a:cubicBezTo>
                      <a:cubicBezTo>
                        <a:pt x="228" y="21"/>
                        <a:pt x="220" y="35"/>
                        <a:pt x="211" y="49"/>
                      </a:cubicBezTo>
                      <a:cubicBezTo>
                        <a:pt x="205" y="59"/>
                        <a:pt x="206" y="62"/>
                        <a:pt x="218" y="62"/>
                      </a:cubicBezTo>
                      <a:cubicBezTo>
                        <a:pt x="256" y="61"/>
                        <a:pt x="294" y="62"/>
                        <a:pt x="332" y="61"/>
                      </a:cubicBezTo>
                      <a:cubicBezTo>
                        <a:pt x="342" y="61"/>
                        <a:pt x="343" y="64"/>
                        <a:pt x="340" y="73"/>
                      </a:cubicBezTo>
                      <a:cubicBezTo>
                        <a:pt x="319" y="132"/>
                        <a:pt x="300" y="191"/>
                        <a:pt x="279" y="250"/>
                      </a:cubicBezTo>
                      <a:cubicBezTo>
                        <a:pt x="271" y="275"/>
                        <a:pt x="253" y="287"/>
                        <a:pt x="227" y="287"/>
                      </a:cubicBezTo>
                      <a:cubicBezTo>
                        <a:pt x="199" y="287"/>
                        <a:pt x="171" y="287"/>
                        <a:pt x="142" y="287"/>
                      </a:cubicBezTo>
                      <a:cubicBezTo>
                        <a:pt x="147" y="264"/>
                        <a:pt x="147" y="264"/>
                        <a:pt x="168" y="264"/>
                      </a:cubicBezTo>
                      <a:cubicBezTo>
                        <a:pt x="210" y="263"/>
                        <a:pt x="202" y="269"/>
                        <a:pt x="216" y="230"/>
                      </a:cubicBezTo>
                      <a:cubicBezTo>
                        <a:pt x="231" y="186"/>
                        <a:pt x="246" y="141"/>
                        <a:pt x="261" y="97"/>
                      </a:cubicBezTo>
                      <a:cubicBezTo>
                        <a:pt x="266" y="85"/>
                        <a:pt x="263" y="82"/>
                        <a:pt x="251" y="83"/>
                      </a:cubicBezTo>
                      <a:cubicBezTo>
                        <a:pt x="231" y="85"/>
                        <a:pt x="207" y="76"/>
                        <a:pt x="192" y="86"/>
                      </a:cubicBezTo>
                      <a:cubicBezTo>
                        <a:pt x="177" y="96"/>
                        <a:pt x="171" y="118"/>
                        <a:pt x="161" y="135"/>
                      </a:cubicBezTo>
                      <a:cubicBezTo>
                        <a:pt x="133" y="182"/>
                        <a:pt x="105" y="229"/>
                        <a:pt x="77" y="277"/>
                      </a:cubicBezTo>
                      <a:cubicBezTo>
                        <a:pt x="73" y="285"/>
                        <a:pt x="68" y="288"/>
                        <a:pt x="58" y="287"/>
                      </a:cubicBezTo>
                      <a:cubicBezTo>
                        <a:pt x="40" y="287"/>
                        <a:pt x="22" y="287"/>
                        <a:pt x="0" y="2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Freeform 25"/>
                <p:cNvSpPr>
                  <a:spLocks noEditPoints="1"/>
                </p:cNvSpPr>
                <p:nvPr/>
              </p:nvSpPr>
              <p:spPr bwMode="auto">
                <a:xfrm>
                  <a:off x="7579686" y="3917950"/>
                  <a:ext cx="819150" cy="1027113"/>
                </a:xfrm>
                <a:custGeom>
                  <a:avLst/>
                  <a:gdLst>
                    <a:gd name="T0" fmla="*/ 218 w 218"/>
                    <a:gd name="T1" fmla="*/ 1 h 273"/>
                    <a:gd name="T2" fmla="*/ 145 w 218"/>
                    <a:gd name="T3" fmla="*/ 216 h 273"/>
                    <a:gd name="T4" fmla="*/ 66 w 218"/>
                    <a:gd name="T5" fmla="*/ 272 h 273"/>
                    <a:gd name="T6" fmla="*/ 11 w 218"/>
                    <a:gd name="T7" fmla="*/ 272 h 273"/>
                    <a:gd name="T8" fmla="*/ 3 w 218"/>
                    <a:gd name="T9" fmla="*/ 261 h 273"/>
                    <a:gd name="T10" fmla="*/ 89 w 218"/>
                    <a:gd name="T11" fmla="*/ 9 h 273"/>
                    <a:gd name="T12" fmla="*/ 100 w 218"/>
                    <a:gd name="T13" fmla="*/ 0 h 273"/>
                    <a:gd name="T14" fmla="*/ 218 w 218"/>
                    <a:gd name="T15" fmla="*/ 1 h 273"/>
                    <a:gd name="T16" fmla="*/ 68 w 218"/>
                    <a:gd name="T17" fmla="*/ 250 h 273"/>
                    <a:gd name="T18" fmla="*/ 88 w 218"/>
                    <a:gd name="T19" fmla="*/ 233 h 273"/>
                    <a:gd name="T20" fmla="*/ 154 w 218"/>
                    <a:gd name="T21" fmla="*/ 36 h 273"/>
                    <a:gd name="T22" fmla="*/ 154 w 218"/>
                    <a:gd name="T23" fmla="*/ 23 h 273"/>
                    <a:gd name="T24" fmla="*/ 133 w 218"/>
                    <a:gd name="T25" fmla="*/ 30 h 273"/>
                    <a:gd name="T26" fmla="*/ 62 w 218"/>
                    <a:gd name="T27" fmla="*/ 241 h 273"/>
                    <a:gd name="T28" fmla="*/ 68 w 218"/>
                    <a:gd name="T29" fmla="*/ 25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273">
                      <a:moveTo>
                        <a:pt x="218" y="1"/>
                      </a:moveTo>
                      <a:cubicBezTo>
                        <a:pt x="193" y="74"/>
                        <a:pt x="169" y="145"/>
                        <a:pt x="145" y="216"/>
                      </a:cubicBezTo>
                      <a:cubicBezTo>
                        <a:pt x="127" y="271"/>
                        <a:pt x="121" y="273"/>
                        <a:pt x="66" y="272"/>
                      </a:cubicBezTo>
                      <a:cubicBezTo>
                        <a:pt x="48" y="271"/>
                        <a:pt x="29" y="271"/>
                        <a:pt x="11" y="272"/>
                      </a:cubicBezTo>
                      <a:cubicBezTo>
                        <a:pt x="2" y="272"/>
                        <a:pt x="0" y="269"/>
                        <a:pt x="3" y="261"/>
                      </a:cubicBezTo>
                      <a:cubicBezTo>
                        <a:pt x="32" y="177"/>
                        <a:pt x="61" y="93"/>
                        <a:pt x="89" y="9"/>
                      </a:cubicBezTo>
                      <a:cubicBezTo>
                        <a:pt x="91" y="3"/>
                        <a:pt x="93" y="0"/>
                        <a:pt x="100" y="0"/>
                      </a:cubicBezTo>
                      <a:cubicBezTo>
                        <a:pt x="139" y="1"/>
                        <a:pt x="177" y="1"/>
                        <a:pt x="218" y="1"/>
                      </a:cubicBezTo>
                      <a:close/>
                      <a:moveTo>
                        <a:pt x="68" y="250"/>
                      </a:moveTo>
                      <a:cubicBezTo>
                        <a:pt x="81" y="251"/>
                        <a:pt x="84" y="242"/>
                        <a:pt x="88" y="233"/>
                      </a:cubicBezTo>
                      <a:cubicBezTo>
                        <a:pt x="110" y="167"/>
                        <a:pt x="132" y="102"/>
                        <a:pt x="154" y="36"/>
                      </a:cubicBezTo>
                      <a:cubicBezTo>
                        <a:pt x="156" y="32"/>
                        <a:pt x="163" y="25"/>
                        <a:pt x="154" y="23"/>
                      </a:cubicBezTo>
                      <a:cubicBezTo>
                        <a:pt x="147" y="22"/>
                        <a:pt x="137" y="17"/>
                        <a:pt x="133" y="30"/>
                      </a:cubicBezTo>
                      <a:cubicBezTo>
                        <a:pt x="110" y="100"/>
                        <a:pt x="86" y="170"/>
                        <a:pt x="62" y="241"/>
                      </a:cubicBezTo>
                      <a:cubicBezTo>
                        <a:pt x="59" y="248"/>
                        <a:pt x="61" y="251"/>
                        <a:pt x="68" y="2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26"/>
                <p:cNvSpPr>
                  <a:spLocks noEditPoints="1"/>
                </p:cNvSpPr>
                <p:nvPr/>
              </p:nvSpPr>
              <p:spPr bwMode="auto">
                <a:xfrm>
                  <a:off x="3628398" y="3851275"/>
                  <a:ext cx="757238" cy="1085850"/>
                </a:xfrm>
                <a:custGeom>
                  <a:avLst/>
                  <a:gdLst>
                    <a:gd name="T0" fmla="*/ 180 w 202"/>
                    <a:gd name="T1" fmla="*/ 5 h 289"/>
                    <a:gd name="T2" fmla="*/ 162 w 202"/>
                    <a:gd name="T3" fmla="*/ 38 h 289"/>
                    <a:gd name="T4" fmla="*/ 170 w 202"/>
                    <a:gd name="T5" fmla="*/ 50 h 289"/>
                    <a:gd name="T6" fmla="*/ 173 w 202"/>
                    <a:gd name="T7" fmla="*/ 50 h 289"/>
                    <a:gd name="T8" fmla="*/ 193 w 202"/>
                    <a:gd name="T9" fmla="*/ 77 h 289"/>
                    <a:gd name="T10" fmla="*/ 131 w 202"/>
                    <a:gd name="T11" fmla="*/ 258 h 289"/>
                    <a:gd name="T12" fmla="*/ 88 w 202"/>
                    <a:gd name="T13" fmla="*/ 289 h 289"/>
                    <a:gd name="T14" fmla="*/ 11 w 202"/>
                    <a:gd name="T15" fmla="*/ 289 h 289"/>
                    <a:gd name="T16" fmla="*/ 3 w 202"/>
                    <a:gd name="T17" fmla="*/ 278 h 289"/>
                    <a:gd name="T18" fmla="*/ 78 w 202"/>
                    <a:gd name="T19" fmla="*/ 58 h 289"/>
                    <a:gd name="T20" fmla="*/ 87 w 202"/>
                    <a:gd name="T21" fmla="*/ 50 h 289"/>
                    <a:gd name="T22" fmla="*/ 107 w 202"/>
                    <a:gd name="T23" fmla="*/ 37 h 289"/>
                    <a:gd name="T24" fmla="*/ 159 w 202"/>
                    <a:gd name="T25" fmla="*/ 5 h 289"/>
                    <a:gd name="T26" fmla="*/ 180 w 202"/>
                    <a:gd name="T27" fmla="*/ 5 h 289"/>
                    <a:gd name="T28" fmla="*/ 95 w 202"/>
                    <a:gd name="T29" fmla="*/ 159 h 289"/>
                    <a:gd name="T30" fmla="*/ 117 w 202"/>
                    <a:gd name="T31" fmla="*/ 148 h 289"/>
                    <a:gd name="T32" fmla="*/ 138 w 202"/>
                    <a:gd name="T33" fmla="*/ 86 h 289"/>
                    <a:gd name="T34" fmla="*/ 137 w 202"/>
                    <a:gd name="T35" fmla="*/ 74 h 289"/>
                    <a:gd name="T36" fmla="*/ 122 w 202"/>
                    <a:gd name="T37" fmla="*/ 81 h 289"/>
                    <a:gd name="T38" fmla="*/ 95 w 202"/>
                    <a:gd name="T39" fmla="*/ 159 h 289"/>
                    <a:gd name="T40" fmla="*/ 105 w 202"/>
                    <a:gd name="T41" fmla="*/ 184 h 289"/>
                    <a:gd name="T42" fmla="*/ 83 w 202"/>
                    <a:gd name="T43" fmla="*/ 192 h 289"/>
                    <a:gd name="T44" fmla="*/ 62 w 202"/>
                    <a:gd name="T45" fmla="*/ 256 h 289"/>
                    <a:gd name="T46" fmla="*/ 62 w 202"/>
                    <a:gd name="T47" fmla="*/ 265 h 289"/>
                    <a:gd name="T48" fmla="*/ 72 w 202"/>
                    <a:gd name="T49" fmla="*/ 265 h 289"/>
                    <a:gd name="T50" fmla="*/ 80 w 202"/>
                    <a:gd name="T51" fmla="*/ 255 h 289"/>
                    <a:gd name="T52" fmla="*/ 105 w 202"/>
                    <a:gd name="T53" fmla="*/ 18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2" h="289">
                      <a:moveTo>
                        <a:pt x="180" y="5"/>
                      </a:moveTo>
                      <a:cubicBezTo>
                        <a:pt x="173" y="18"/>
                        <a:pt x="168" y="28"/>
                        <a:pt x="162" y="38"/>
                      </a:cubicBezTo>
                      <a:cubicBezTo>
                        <a:pt x="155" y="49"/>
                        <a:pt x="159" y="51"/>
                        <a:pt x="170" y="50"/>
                      </a:cubicBezTo>
                      <a:cubicBezTo>
                        <a:pt x="171" y="50"/>
                        <a:pt x="172" y="50"/>
                        <a:pt x="173" y="50"/>
                      </a:cubicBezTo>
                      <a:cubicBezTo>
                        <a:pt x="202" y="50"/>
                        <a:pt x="202" y="50"/>
                        <a:pt x="193" y="77"/>
                      </a:cubicBezTo>
                      <a:cubicBezTo>
                        <a:pt x="172" y="137"/>
                        <a:pt x="152" y="197"/>
                        <a:pt x="131" y="258"/>
                      </a:cubicBezTo>
                      <a:cubicBezTo>
                        <a:pt x="123" y="281"/>
                        <a:pt x="112" y="289"/>
                        <a:pt x="88" y="289"/>
                      </a:cubicBezTo>
                      <a:cubicBezTo>
                        <a:pt x="62" y="289"/>
                        <a:pt x="37" y="289"/>
                        <a:pt x="11" y="289"/>
                      </a:cubicBezTo>
                      <a:cubicBezTo>
                        <a:pt x="2" y="289"/>
                        <a:pt x="0" y="287"/>
                        <a:pt x="3" y="278"/>
                      </a:cubicBezTo>
                      <a:cubicBezTo>
                        <a:pt x="28" y="205"/>
                        <a:pt x="53" y="132"/>
                        <a:pt x="78" y="58"/>
                      </a:cubicBezTo>
                      <a:cubicBezTo>
                        <a:pt x="79" y="54"/>
                        <a:pt x="81" y="49"/>
                        <a:pt x="87" y="50"/>
                      </a:cubicBezTo>
                      <a:cubicBezTo>
                        <a:pt x="98" y="53"/>
                        <a:pt x="104" y="46"/>
                        <a:pt x="107" y="37"/>
                      </a:cubicBezTo>
                      <a:cubicBezTo>
                        <a:pt x="115" y="11"/>
                        <a:pt x="132" y="0"/>
                        <a:pt x="159" y="5"/>
                      </a:cubicBezTo>
                      <a:cubicBezTo>
                        <a:pt x="165" y="6"/>
                        <a:pt x="171" y="5"/>
                        <a:pt x="180" y="5"/>
                      </a:cubicBezTo>
                      <a:close/>
                      <a:moveTo>
                        <a:pt x="95" y="159"/>
                      </a:moveTo>
                      <a:cubicBezTo>
                        <a:pt x="108" y="163"/>
                        <a:pt x="114" y="160"/>
                        <a:pt x="117" y="148"/>
                      </a:cubicBezTo>
                      <a:cubicBezTo>
                        <a:pt x="123" y="127"/>
                        <a:pt x="131" y="106"/>
                        <a:pt x="138" y="86"/>
                      </a:cubicBezTo>
                      <a:cubicBezTo>
                        <a:pt x="139" y="82"/>
                        <a:pt x="145" y="76"/>
                        <a:pt x="137" y="74"/>
                      </a:cubicBezTo>
                      <a:cubicBezTo>
                        <a:pt x="131" y="72"/>
                        <a:pt x="124" y="72"/>
                        <a:pt x="122" y="81"/>
                      </a:cubicBezTo>
                      <a:cubicBezTo>
                        <a:pt x="113" y="107"/>
                        <a:pt x="104" y="132"/>
                        <a:pt x="95" y="159"/>
                      </a:cubicBezTo>
                      <a:close/>
                      <a:moveTo>
                        <a:pt x="105" y="184"/>
                      </a:moveTo>
                      <a:cubicBezTo>
                        <a:pt x="95" y="184"/>
                        <a:pt x="87" y="181"/>
                        <a:pt x="83" y="192"/>
                      </a:cubicBezTo>
                      <a:cubicBezTo>
                        <a:pt x="77" y="214"/>
                        <a:pt x="69" y="235"/>
                        <a:pt x="62" y="256"/>
                      </a:cubicBezTo>
                      <a:cubicBezTo>
                        <a:pt x="61" y="259"/>
                        <a:pt x="57" y="263"/>
                        <a:pt x="62" y="265"/>
                      </a:cubicBezTo>
                      <a:cubicBezTo>
                        <a:pt x="65" y="266"/>
                        <a:pt x="69" y="266"/>
                        <a:pt x="72" y="265"/>
                      </a:cubicBezTo>
                      <a:cubicBezTo>
                        <a:pt x="77" y="263"/>
                        <a:pt x="79" y="259"/>
                        <a:pt x="80" y="255"/>
                      </a:cubicBezTo>
                      <a:cubicBezTo>
                        <a:pt x="88" y="232"/>
                        <a:pt x="96" y="209"/>
                        <a:pt x="105" y="1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 27"/>
                <p:cNvSpPr>
                  <a:spLocks noEditPoints="1"/>
                </p:cNvSpPr>
                <p:nvPr/>
              </p:nvSpPr>
              <p:spPr bwMode="auto">
                <a:xfrm>
                  <a:off x="4757111" y="3917950"/>
                  <a:ext cx="792163" cy="977900"/>
                </a:xfrm>
                <a:custGeom>
                  <a:avLst/>
                  <a:gdLst>
                    <a:gd name="T0" fmla="*/ 211 w 211"/>
                    <a:gd name="T1" fmla="*/ 1 h 260"/>
                    <a:gd name="T2" fmla="*/ 174 w 211"/>
                    <a:gd name="T3" fmla="*/ 110 h 260"/>
                    <a:gd name="T4" fmla="*/ 136 w 211"/>
                    <a:gd name="T5" fmla="*/ 224 h 260"/>
                    <a:gd name="T6" fmla="*/ 85 w 211"/>
                    <a:gd name="T7" fmla="*/ 260 h 260"/>
                    <a:gd name="T8" fmla="*/ 12 w 211"/>
                    <a:gd name="T9" fmla="*/ 260 h 260"/>
                    <a:gd name="T10" fmla="*/ 4 w 211"/>
                    <a:gd name="T11" fmla="*/ 249 h 260"/>
                    <a:gd name="T12" fmla="*/ 86 w 211"/>
                    <a:gd name="T13" fmla="*/ 9 h 260"/>
                    <a:gd name="T14" fmla="*/ 96 w 211"/>
                    <a:gd name="T15" fmla="*/ 0 h 260"/>
                    <a:gd name="T16" fmla="*/ 211 w 211"/>
                    <a:gd name="T17" fmla="*/ 1 h 260"/>
                    <a:gd name="T18" fmla="*/ 110 w 211"/>
                    <a:gd name="T19" fmla="*/ 118 h 260"/>
                    <a:gd name="T20" fmla="*/ 121 w 211"/>
                    <a:gd name="T21" fmla="*/ 110 h 260"/>
                    <a:gd name="T22" fmla="*/ 147 w 211"/>
                    <a:gd name="T23" fmla="*/ 33 h 260"/>
                    <a:gd name="T24" fmla="*/ 145 w 211"/>
                    <a:gd name="T25" fmla="*/ 23 h 260"/>
                    <a:gd name="T26" fmla="*/ 132 w 211"/>
                    <a:gd name="T27" fmla="*/ 29 h 260"/>
                    <a:gd name="T28" fmla="*/ 104 w 211"/>
                    <a:gd name="T29" fmla="*/ 111 h 260"/>
                    <a:gd name="T30" fmla="*/ 110 w 211"/>
                    <a:gd name="T31" fmla="*/ 118 h 260"/>
                    <a:gd name="T32" fmla="*/ 109 w 211"/>
                    <a:gd name="T33" fmla="*/ 143 h 260"/>
                    <a:gd name="T34" fmla="*/ 90 w 211"/>
                    <a:gd name="T35" fmla="*/ 152 h 260"/>
                    <a:gd name="T36" fmla="*/ 65 w 211"/>
                    <a:gd name="T37" fmla="*/ 227 h 260"/>
                    <a:gd name="T38" fmla="*/ 64 w 211"/>
                    <a:gd name="T39" fmla="*/ 236 h 260"/>
                    <a:gd name="T40" fmla="*/ 75 w 211"/>
                    <a:gd name="T41" fmla="*/ 235 h 260"/>
                    <a:gd name="T42" fmla="*/ 82 w 211"/>
                    <a:gd name="T43" fmla="*/ 225 h 260"/>
                    <a:gd name="T44" fmla="*/ 109 w 211"/>
                    <a:gd name="T45" fmla="*/ 143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1" h="260">
                      <a:moveTo>
                        <a:pt x="211" y="1"/>
                      </a:moveTo>
                      <a:cubicBezTo>
                        <a:pt x="198" y="38"/>
                        <a:pt x="186" y="74"/>
                        <a:pt x="174" y="110"/>
                      </a:cubicBezTo>
                      <a:cubicBezTo>
                        <a:pt x="161" y="148"/>
                        <a:pt x="148" y="186"/>
                        <a:pt x="136" y="224"/>
                      </a:cubicBezTo>
                      <a:cubicBezTo>
                        <a:pt x="127" y="248"/>
                        <a:pt x="111" y="260"/>
                        <a:pt x="85" y="260"/>
                      </a:cubicBezTo>
                      <a:cubicBezTo>
                        <a:pt x="61" y="260"/>
                        <a:pt x="36" y="260"/>
                        <a:pt x="12" y="260"/>
                      </a:cubicBezTo>
                      <a:cubicBezTo>
                        <a:pt x="3" y="260"/>
                        <a:pt x="0" y="259"/>
                        <a:pt x="4" y="249"/>
                      </a:cubicBezTo>
                      <a:cubicBezTo>
                        <a:pt x="31" y="169"/>
                        <a:pt x="58" y="89"/>
                        <a:pt x="86" y="9"/>
                      </a:cubicBezTo>
                      <a:cubicBezTo>
                        <a:pt x="87" y="4"/>
                        <a:pt x="89" y="0"/>
                        <a:pt x="96" y="0"/>
                      </a:cubicBezTo>
                      <a:cubicBezTo>
                        <a:pt x="134" y="1"/>
                        <a:pt x="171" y="1"/>
                        <a:pt x="211" y="1"/>
                      </a:cubicBezTo>
                      <a:close/>
                      <a:moveTo>
                        <a:pt x="110" y="118"/>
                      </a:moveTo>
                      <a:cubicBezTo>
                        <a:pt x="117" y="120"/>
                        <a:pt x="119" y="115"/>
                        <a:pt x="121" y="110"/>
                      </a:cubicBezTo>
                      <a:cubicBezTo>
                        <a:pt x="130" y="84"/>
                        <a:pt x="138" y="59"/>
                        <a:pt x="147" y="33"/>
                      </a:cubicBezTo>
                      <a:cubicBezTo>
                        <a:pt x="148" y="30"/>
                        <a:pt x="153" y="24"/>
                        <a:pt x="145" y="23"/>
                      </a:cubicBezTo>
                      <a:cubicBezTo>
                        <a:pt x="140" y="22"/>
                        <a:pt x="135" y="21"/>
                        <a:pt x="132" y="29"/>
                      </a:cubicBezTo>
                      <a:cubicBezTo>
                        <a:pt x="123" y="56"/>
                        <a:pt x="114" y="83"/>
                        <a:pt x="104" y="111"/>
                      </a:cubicBezTo>
                      <a:cubicBezTo>
                        <a:pt x="102" y="116"/>
                        <a:pt x="103" y="119"/>
                        <a:pt x="110" y="118"/>
                      </a:cubicBezTo>
                      <a:close/>
                      <a:moveTo>
                        <a:pt x="109" y="143"/>
                      </a:moveTo>
                      <a:cubicBezTo>
                        <a:pt x="99" y="140"/>
                        <a:pt x="93" y="141"/>
                        <a:pt x="90" y="152"/>
                      </a:cubicBezTo>
                      <a:cubicBezTo>
                        <a:pt x="82" y="177"/>
                        <a:pt x="73" y="202"/>
                        <a:pt x="65" y="227"/>
                      </a:cubicBezTo>
                      <a:cubicBezTo>
                        <a:pt x="64" y="230"/>
                        <a:pt x="60" y="234"/>
                        <a:pt x="64" y="236"/>
                      </a:cubicBezTo>
                      <a:cubicBezTo>
                        <a:pt x="67" y="239"/>
                        <a:pt x="71" y="237"/>
                        <a:pt x="75" y="235"/>
                      </a:cubicBezTo>
                      <a:cubicBezTo>
                        <a:pt x="78" y="233"/>
                        <a:pt x="80" y="229"/>
                        <a:pt x="82" y="225"/>
                      </a:cubicBezTo>
                      <a:cubicBezTo>
                        <a:pt x="91" y="198"/>
                        <a:pt x="100" y="171"/>
                        <a:pt x="109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29"/>
                <p:cNvSpPr/>
                <p:nvPr/>
              </p:nvSpPr>
              <p:spPr bwMode="auto">
                <a:xfrm>
                  <a:off x="4341186" y="3854450"/>
                  <a:ext cx="674688" cy="1082675"/>
                </a:xfrm>
                <a:custGeom>
                  <a:avLst/>
                  <a:gdLst>
                    <a:gd name="T0" fmla="*/ 0 w 180"/>
                    <a:gd name="T1" fmla="*/ 288 h 288"/>
                    <a:gd name="T2" fmla="*/ 26 w 180"/>
                    <a:gd name="T3" fmla="*/ 265 h 288"/>
                    <a:gd name="T4" fmla="*/ 45 w 180"/>
                    <a:gd name="T5" fmla="*/ 252 h 288"/>
                    <a:gd name="T6" fmla="*/ 111 w 180"/>
                    <a:gd name="T7" fmla="*/ 60 h 288"/>
                    <a:gd name="T8" fmla="*/ 102 w 180"/>
                    <a:gd name="T9" fmla="*/ 48 h 288"/>
                    <a:gd name="T10" fmla="*/ 71 w 180"/>
                    <a:gd name="T11" fmla="*/ 67 h 288"/>
                    <a:gd name="T12" fmla="*/ 13 w 180"/>
                    <a:gd name="T13" fmla="*/ 102 h 288"/>
                    <a:gd name="T14" fmla="*/ 1 w 180"/>
                    <a:gd name="T15" fmla="*/ 102 h 288"/>
                    <a:gd name="T16" fmla="*/ 11 w 180"/>
                    <a:gd name="T17" fmla="*/ 79 h 288"/>
                    <a:gd name="T18" fmla="*/ 43 w 180"/>
                    <a:gd name="T19" fmla="*/ 14 h 288"/>
                    <a:gd name="T20" fmla="*/ 59 w 180"/>
                    <a:gd name="T21" fmla="*/ 4 h 288"/>
                    <a:gd name="T22" fmla="*/ 83 w 180"/>
                    <a:gd name="T23" fmla="*/ 4 h 288"/>
                    <a:gd name="T24" fmla="*/ 95 w 180"/>
                    <a:gd name="T25" fmla="*/ 19 h 288"/>
                    <a:gd name="T26" fmla="*/ 103 w 180"/>
                    <a:gd name="T27" fmla="*/ 25 h 288"/>
                    <a:gd name="T28" fmla="*/ 169 w 180"/>
                    <a:gd name="T29" fmla="*/ 25 h 288"/>
                    <a:gd name="T30" fmla="*/ 177 w 180"/>
                    <a:gd name="T31" fmla="*/ 36 h 288"/>
                    <a:gd name="T32" fmla="*/ 103 w 180"/>
                    <a:gd name="T33" fmla="*/ 254 h 288"/>
                    <a:gd name="T34" fmla="*/ 53 w 180"/>
                    <a:gd name="T35" fmla="*/ 288 h 288"/>
                    <a:gd name="T36" fmla="*/ 0 w 180"/>
                    <a:gd name="T37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0" h="288">
                      <a:moveTo>
                        <a:pt x="0" y="288"/>
                      </a:moveTo>
                      <a:cubicBezTo>
                        <a:pt x="0" y="269"/>
                        <a:pt x="9" y="262"/>
                        <a:pt x="26" y="265"/>
                      </a:cubicBezTo>
                      <a:cubicBezTo>
                        <a:pt x="36" y="266"/>
                        <a:pt x="42" y="262"/>
                        <a:pt x="45" y="252"/>
                      </a:cubicBezTo>
                      <a:cubicBezTo>
                        <a:pt x="67" y="188"/>
                        <a:pt x="88" y="124"/>
                        <a:pt x="111" y="60"/>
                      </a:cubicBezTo>
                      <a:cubicBezTo>
                        <a:pt x="114" y="50"/>
                        <a:pt x="111" y="49"/>
                        <a:pt x="102" y="48"/>
                      </a:cubicBezTo>
                      <a:cubicBezTo>
                        <a:pt x="86" y="46"/>
                        <a:pt x="75" y="51"/>
                        <a:pt x="71" y="67"/>
                      </a:cubicBezTo>
                      <a:cubicBezTo>
                        <a:pt x="63" y="98"/>
                        <a:pt x="43" y="108"/>
                        <a:pt x="13" y="102"/>
                      </a:cubicBezTo>
                      <a:cubicBezTo>
                        <a:pt x="9" y="102"/>
                        <a:pt x="6" y="102"/>
                        <a:pt x="1" y="102"/>
                      </a:cubicBezTo>
                      <a:cubicBezTo>
                        <a:pt x="2" y="93"/>
                        <a:pt x="7" y="86"/>
                        <a:pt x="11" y="79"/>
                      </a:cubicBezTo>
                      <a:cubicBezTo>
                        <a:pt x="21" y="57"/>
                        <a:pt x="32" y="36"/>
                        <a:pt x="43" y="14"/>
                      </a:cubicBezTo>
                      <a:cubicBezTo>
                        <a:pt x="46" y="7"/>
                        <a:pt x="50" y="3"/>
                        <a:pt x="59" y="4"/>
                      </a:cubicBezTo>
                      <a:cubicBezTo>
                        <a:pt x="67" y="5"/>
                        <a:pt x="75" y="4"/>
                        <a:pt x="83" y="4"/>
                      </a:cubicBezTo>
                      <a:cubicBezTo>
                        <a:pt x="92" y="5"/>
                        <a:pt x="106" y="0"/>
                        <a:pt x="95" y="19"/>
                      </a:cubicBezTo>
                      <a:cubicBezTo>
                        <a:pt x="91" y="26"/>
                        <a:pt x="100" y="25"/>
                        <a:pt x="103" y="25"/>
                      </a:cubicBezTo>
                      <a:cubicBezTo>
                        <a:pt x="125" y="25"/>
                        <a:pt x="147" y="25"/>
                        <a:pt x="169" y="25"/>
                      </a:cubicBezTo>
                      <a:cubicBezTo>
                        <a:pt x="179" y="24"/>
                        <a:pt x="180" y="28"/>
                        <a:pt x="177" y="36"/>
                      </a:cubicBezTo>
                      <a:cubicBezTo>
                        <a:pt x="152" y="108"/>
                        <a:pt x="128" y="181"/>
                        <a:pt x="103" y="254"/>
                      </a:cubicBezTo>
                      <a:cubicBezTo>
                        <a:pt x="95" y="276"/>
                        <a:pt x="77" y="288"/>
                        <a:pt x="53" y="288"/>
                      </a:cubicBezTo>
                      <a:cubicBezTo>
                        <a:pt x="35" y="288"/>
                        <a:pt x="17" y="288"/>
                        <a:pt x="0" y="2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31"/>
                <p:cNvSpPr/>
                <p:nvPr/>
              </p:nvSpPr>
              <p:spPr bwMode="auto">
                <a:xfrm>
                  <a:off x="5392111" y="3865563"/>
                  <a:ext cx="735013" cy="1087438"/>
                </a:xfrm>
                <a:custGeom>
                  <a:avLst/>
                  <a:gdLst>
                    <a:gd name="T0" fmla="*/ 196 w 196"/>
                    <a:gd name="T1" fmla="*/ 0 h 289"/>
                    <a:gd name="T2" fmla="*/ 190 w 196"/>
                    <a:gd name="T3" fmla="*/ 26 h 289"/>
                    <a:gd name="T4" fmla="*/ 191 w 196"/>
                    <a:gd name="T5" fmla="*/ 45 h 289"/>
                    <a:gd name="T6" fmla="*/ 183 w 196"/>
                    <a:gd name="T7" fmla="*/ 64 h 289"/>
                    <a:gd name="T8" fmla="*/ 171 w 196"/>
                    <a:gd name="T9" fmla="*/ 79 h 289"/>
                    <a:gd name="T10" fmla="*/ 114 w 196"/>
                    <a:gd name="T11" fmla="*/ 246 h 289"/>
                    <a:gd name="T12" fmla="*/ 60 w 196"/>
                    <a:gd name="T13" fmla="*/ 285 h 289"/>
                    <a:gd name="T14" fmla="*/ 12 w 196"/>
                    <a:gd name="T15" fmla="*/ 285 h 289"/>
                    <a:gd name="T16" fmla="*/ 1 w 196"/>
                    <a:gd name="T17" fmla="*/ 281 h 289"/>
                    <a:gd name="T18" fmla="*/ 12 w 196"/>
                    <a:gd name="T19" fmla="*/ 262 h 289"/>
                    <a:gd name="T20" fmla="*/ 15 w 196"/>
                    <a:gd name="T21" fmla="*/ 261 h 289"/>
                    <a:gd name="T22" fmla="*/ 52 w 196"/>
                    <a:gd name="T23" fmla="*/ 233 h 289"/>
                    <a:gd name="T24" fmla="*/ 105 w 196"/>
                    <a:gd name="T25" fmla="*/ 78 h 289"/>
                    <a:gd name="T26" fmla="*/ 96 w 196"/>
                    <a:gd name="T27" fmla="*/ 65 h 289"/>
                    <a:gd name="T28" fmla="*/ 48 w 196"/>
                    <a:gd name="T29" fmla="*/ 65 h 289"/>
                    <a:gd name="T30" fmla="*/ 36 w 196"/>
                    <a:gd name="T31" fmla="*/ 59 h 289"/>
                    <a:gd name="T32" fmla="*/ 49 w 196"/>
                    <a:gd name="T33" fmla="*/ 42 h 289"/>
                    <a:gd name="T34" fmla="*/ 106 w 196"/>
                    <a:gd name="T35" fmla="*/ 42 h 289"/>
                    <a:gd name="T36" fmla="*/ 120 w 196"/>
                    <a:gd name="T37" fmla="*/ 32 h 289"/>
                    <a:gd name="T38" fmla="*/ 165 w 196"/>
                    <a:gd name="T39" fmla="*/ 0 h 289"/>
                    <a:gd name="T40" fmla="*/ 196 w 196"/>
                    <a:gd name="T41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6" h="289">
                      <a:moveTo>
                        <a:pt x="196" y="0"/>
                      </a:moveTo>
                      <a:cubicBezTo>
                        <a:pt x="196" y="10"/>
                        <a:pt x="191" y="18"/>
                        <a:pt x="190" y="26"/>
                      </a:cubicBezTo>
                      <a:cubicBezTo>
                        <a:pt x="189" y="32"/>
                        <a:pt x="180" y="38"/>
                        <a:pt x="191" y="45"/>
                      </a:cubicBezTo>
                      <a:cubicBezTo>
                        <a:pt x="194" y="47"/>
                        <a:pt x="191" y="62"/>
                        <a:pt x="183" y="64"/>
                      </a:cubicBezTo>
                      <a:cubicBezTo>
                        <a:pt x="174" y="67"/>
                        <a:pt x="173" y="73"/>
                        <a:pt x="171" y="79"/>
                      </a:cubicBezTo>
                      <a:cubicBezTo>
                        <a:pt x="152" y="135"/>
                        <a:pt x="133" y="191"/>
                        <a:pt x="114" y="246"/>
                      </a:cubicBezTo>
                      <a:cubicBezTo>
                        <a:pt x="104" y="276"/>
                        <a:pt x="92" y="285"/>
                        <a:pt x="60" y="285"/>
                      </a:cubicBezTo>
                      <a:cubicBezTo>
                        <a:pt x="44" y="285"/>
                        <a:pt x="28" y="285"/>
                        <a:pt x="12" y="285"/>
                      </a:cubicBezTo>
                      <a:cubicBezTo>
                        <a:pt x="8" y="284"/>
                        <a:pt x="0" y="289"/>
                        <a:pt x="1" y="281"/>
                      </a:cubicBezTo>
                      <a:cubicBezTo>
                        <a:pt x="2" y="274"/>
                        <a:pt x="1" y="264"/>
                        <a:pt x="12" y="262"/>
                      </a:cubicBezTo>
                      <a:cubicBezTo>
                        <a:pt x="13" y="261"/>
                        <a:pt x="14" y="261"/>
                        <a:pt x="15" y="261"/>
                      </a:cubicBezTo>
                      <a:cubicBezTo>
                        <a:pt x="42" y="259"/>
                        <a:pt x="43" y="259"/>
                        <a:pt x="52" y="233"/>
                      </a:cubicBezTo>
                      <a:cubicBezTo>
                        <a:pt x="69" y="181"/>
                        <a:pt x="87" y="130"/>
                        <a:pt x="105" y="78"/>
                      </a:cubicBezTo>
                      <a:cubicBezTo>
                        <a:pt x="108" y="68"/>
                        <a:pt x="108" y="64"/>
                        <a:pt x="96" y="65"/>
                      </a:cubicBezTo>
                      <a:cubicBezTo>
                        <a:pt x="80" y="66"/>
                        <a:pt x="64" y="66"/>
                        <a:pt x="48" y="65"/>
                      </a:cubicBezTo>
                      <a:cubicBezTo>
                        <a:pt x="43" y="65"/>
                        <a:pt x="34" y="69"/>
                        <a:pt x="36" y="59"/>
                      </a:cubicBezTo>
                      <a:cubicBezTo>
                        <a:pt x="37" y="53"/>
                        <a:pt x="36" y="42"/>
                        <a:pt x="49" y="42"/>
                      </a:cubicBezTo>
                      <a:cubicBezTo>
                        <a:pt x="68" y="42"/>
                        <a:pt x="87" y="42"/>
                        <a:pt x="106" y="42"/>
                      </a:cubicBezTo>
                      <a:cubicBezTo>
                        <a:pt x="114" y="43"/>
                        <a:pt x="118" y="39"/>
                        <a:pt x="120" y="32"/>
                      </a:cubicBezTo>
                      <a:cubicBezTo>
                        <a:pt x="131" y="0"/>
                        <a:pt x="131" y="0"/>
                        <a:pt x="165" y="0"/>
                      </a:cubicBezTo>
                      <a:cubicBezTo>
                        <a:pt x="175" y="0"/>
                        <a:pt x="186" y="0"/>
                        <a:pt x="1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34"/>
                <p:cNvSpPr/>
                <p:nvPr/>
              </p:nvSpPr>
              <p:spPr bwMode="auto">
                <a:xfrm>
                  <a:off x="7152648" y="3884613"/>
                  <a:ext cx="723900" cy="1060450"/>
                </a:xfrm>
                <a:custGeom>
                  <a:avLst/>
                  <a:gdLst>
                    <a:gd name="T0" fmla="*/ 178 w 193"/>
                    <a:gd name="T1" fmla="*/ 52 h 282"/>
                    <a:gd name="T2" fmla="*/ 152 w 193"/>
                    <a:gd name="T3" fmla="*/ 75 h 282"/>
                    <a:gd name="T4" fmla="*/ 124 w 193"/>
                    <a:gd name="T5" fmla="*/ 95 h 282"/>
                    <a:gd name="T6" fmla="*/ 66 w 193"/>
                    <a:gd name="T7" fmla="*/ 269 h 282"/>
                    <a:gd name="T8" fmla="*/ 49 w 193"/>
                    <a:gd name="T9" fmla="*/ 281 h 282"/>
                    <a:gd name="T10" fmla="*/ 19 w 193"/>
                    <a:gd name="T11" fmla="*/ 281 h 282"/>
                    <a:gd name="T12" fmla="*/ 6 w 193"/>
                    <a:gd name="T13" fmla="*/ 264 h 282"/>
                    <a:gd name="T14" fmla="*/ 65 w 193"/>
                    <a:gd name="T15" fmla="*/ 90 h 282"/>
                    <a:gd name="T16" fmla="*/ 54 w 193"/>
                    <a:gd name="T17" fmla="*/ 75 h 282"/>
                    <a:gd name="T18" fmla="*/ 46 w 193"/>
                    <a:gd name="T19" fmla="*/ 75 h 282"/>
                    <a:gd name="T20" fmla="*/ 32 w 193"/>
                    <a:gd name="T21" fmla="*/ 69 h 282"/>
                    <a:gd name="T22" fmla="*/ 46 w 193"/>
                    <a:gd name="T23" fmla="*/ 52 h 282"/>
                    <a:gd name="T24" fmla="*/ 70 w 193"/>
                    <a:gd name="T25" fmla="*/ 52 h 282"/>
                    <a:gd name="T26" fmla="*/ 80 w 193"/>
                    <a:gd name="T27" fmla="*/ 45 h 282"/>
                    <a:gd name="T28" fmla="*/ 67 w 193"/>
                    <a:gd name="T29" fmla="*/ 24 h 282"/>
                    <a:gd name="T30" fmla="*/ 51 w 193"/>
                    <a:gd name="T31" fmla="*/ 19 h 282"/>
                    <a:gd name="T32" fmla="*/ 69 w 193"/>
                    <a:gd name="T33" fmla="*/ 1 h 282"/>
                    <a:gd name="T34" fmla="*/ 193 w 193"/>
                    <a:gd name="T35" fmla="*/ 1 h 282"/>
                    <a:gd name="T36" fmla="*/ 169 w 193"/>
                    <a:gd name="T37" fmla="*/ 25 h 282"/>
                    <a:gd name="T38" fmla="*/ 148 w 193"/>
                    <a:gd name="T39" fmla="*/ 28 h 282"/>
                    <a:gd name="T40" fmla="*/ 142 w 193"/>
                    <a:gd name="T41" fmla="*/ 50 h 282"/>
                    <a:gd name="T42" fmla="*/ 158 w 193"/>
                    <a:gd name="T43" fmla="*/ 52 h 282"/>
                    <a:gd name="T44" fmla="*/ 178 w 193"/>
                    <a:gd name="T45" fmla="*/ 5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3" h="282">
                      <a:moveTo>
                        <a:pt x="178" y="52"/>
                      </a:moveTo>
                      <a:cubicBezTo>
                        <a:pt x="177" y="71"/>
                        <a:pt x="169" y="78"/>
                        <a:pt x="152" y="75"/>
                      </a:cubicBezTo>
                      <a:cubicBezTo>
                        <a:pt x="136" y="72"/>
                        <a:pt x="129" y="79"/>
                        <a:pt x="124" y="95"/>
                      </a:cubicBezTo>
                      <a:cubicBezTo>
                        <a:pt x="106" y="153"/>
                        <a:pt x="85" y="211"/>
                        <a:pt x="66" y="269"/>
                      </a:cubicBezTo>
                      <a:cubicBezTo>
                        <a:pt x="62" y="278"/>
                        <a:pt x="58" y="282"/>
                        <a:pt x="49" y="281"/>
                      </a:cubicBezTo>
                      <a:cubicBezTo>
                        <a:pt x="39" y="280"/>
                        <a:pt x="29" y="281"/>
                        <a:pt x="19" y="281"/>
                      </a:cubicBezTo>
                      <a:cubicBezTo>
                        <a:pt x="0" y="281"/>
                        <a:pt x="0" y="281"/>
                        <a:pt x="6" y="264"/>
                      </a:cubicBezTo>
                      <a:cubicBezTo>
                        <a:pt x="26" y="206"/>
                        <a:pt x="45" y="147"/>
                        <a:pt x="65" y="90"/>
                      </a:cubicBezTo>
                      <a:cubicBezTo>
                        <a:pt x="70" y="77"/>
                        <a:pt x="67" y="73"/>
                        <a:pt x="54" y="75"/>
                      </a:cubicBezTo>
                      <a:cubicBezTo>
                        <a:pt x="52" y="75"/>
                        <a:pt x="48" y="76"/>
                        <a:pt x="46" y="75"/>
                      </a:cubicBezTo>
                      <a:cubicBezTo>
                        <a:pt x="41" y="73"/>
                        <a:pt x="31" y="79"/>
                        <a:pt x="32" y="69"/>
                      </a:cubicBezTo>
                      <a:cubicBezTo>
                        <a:pt x="33" y="62"/>
                        <a:pt x="33" y="51"/>
                        <a:pt x="46" y="52"/>
                      </a:cubicBezTo>
                      <a:cubicBezTo>
                        <a:pt x="54" y="52"/>
                        <a:pt x="62" y="52"/>
                        <a:pt x="70" y="52"/>
                      </a:cubicBezTo>
                      <a:cubicBezTo>
                        <a:pt x="75" y="52"/>
                        <a:pt x="78" y="51"/>
                        <a:pt x="80" y="45"/>
                      </a:cubicBezTo>
                      <a:cubicBezTo>
                        <a:pt x="89" y="25"/>
                        <a:pt x="89" y="25"/>
                        <a:pt x="67" y="24"/>
                      </a:cubicBezTo>
                      <a:cubicBezTo>
                        <a:pt x="61" y="24"/>
                        <a:pt x="51" y="30"/>
                        <a:pt x="51" y="19"/>
                      </a:cubicBezTo>
                      <a:cubicBezTo>
                        <a:pt x="51" y="10"/>
                        <a:pt x="54" y="0"/>
                        <a:pt x="69" y="1"/>
                      </a:cubicBezTo>
                      <a:cubicBezTo>
                        <a:pt x="110" y="2"/>
                        <a:pt x="152" y="1"/>
                        <a:pt x="193" y="1"/>
                      </a:cubicBezTo>
                      <a:cubicBezTo>
                        <a:pt x="190" y="24"/>
                        <a:pt x="190" y="24"/>
                        <a:pt x="169" y="25"/>
                      </a:cubicBezTo>
                      <a:cubicBezTo>
                        <a:pt x="162" y="25"/>
                        <a:pt x="153" y="21"/>
                        <a:pt x="148" y="28"/>
                      </a:cubicBezTo>
                      <a:cubicBezTo>
                        <a:pt x="144" y="34"/>
                        <a:pt x="139" y="43"/>
                        <a:pt x="142" y="50"/>
                      </a:cubicBezTo>
                      <a:cubicBezTo>
                        <a:pt x="143" y="55"/>
                        <a:pt x="152" y="51"/>
                        <a:pt x="158" y="52"/>
                      </a:cubicBezTo>
                      <a:cubicBezTo>
                        <a:pt x="164" y="52"/>
                        <a:pt x="171" y="52"/>
                        <a:pt x="178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35"/>
                <p:cNvSpPr/>
                <p:nvPr/>
              </p:nvSpPr>
              <p:spPr bwMode="auto">
                <a:xfrm>
                  <a:off x="6503361" y="3933825"/>
                  <a:ext cx="762000" cy="1019175"/>
                </a:xfrm>
                <a:custGeom>
                  <a:avLst/>
                  <a:gdLst>
                    <a:gd name="T0" fmla="*/ 0 w 203"/>
                    <a:gd name="T1" fmla="*/ 24 h 271"/>
                    <a:gd name="T2" fmla="*/ 26 w 203"/>
                    <a:gd name="T3" fmla="*/ 0 h 271"/>
                    <a:gd name="T4" fmla="*/ 203 w 203"/>
                    <a:gd name="T5" fmla="*/ 0 h 271"/>
                    <a:gd name="T6" fmla="*/ 174 w 203"/>
                    <a:gd name="T7" fmla="*/ 88 h 271"/>
                    <a:gd name="T8" fmla="*/ 124 w 203"/>
                    <a:gd name="T9" fmla="*/ 232 h 271"/>
                    <a:gd name="T10" fmla="*/ 74 w 203"/>
                    <a:gd name="T11" fmla="*/ 267 h 271"/>
                    <a:gd name="T12" fmla="*/ 44 w 203"/>
                    <a:gd name="T13" fmla="*/ 267 h 271"/>
                    <a:gd name="T14" fmla="*/ 32 w 203"/>
                    <a:gd name="T15" fmla="*/ 264 h 271"/>
                    <a:gd name="T16" fmla="*/ 42 w 203"/>
                    <a:gd name="T17" fmla="*/ 246 h 271"/>
                    <a:gd name="T18" fmla="*/ 67 w 203"/>
                    <a:gd name="T19" fmla="*/ 221 h 271"/>
                    <a:gd name="T20" fmla="*/ 128 w 203"/>
                    <a:gd name="T21" fmla="*/ 41 h 271"/>
                    <a:gd name="T22" fmla="*/ 116 w 203"/>
                    <a:gd name="T23" fmla="*/ 24 h 271"/>
                    <a:gd name="T24" fmla="*/ 0 w 203"/>
                    <a:gd name="T25" fmla="*/ 2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3" h="271">
                      <a:moveTo>
                        <a:pt x="0" y="24"/>
                      </a:moveTo>
                      <a:cubicBezTo>
                        <a:pt x="4" y="0"/>
                        <a:pt x="4" y="0"/>
                        <a:pt x="26" y="0"/>
                      </a:cubicBezTo>
                      <a:cubicBezTo>
                        <a:pt x="84" y="0"/>
                        <a:pt x="143" y="0"/>
                        <a:pt x="203" y="0"/>
                      </a:cubicBezTo>
                      <a:cubicBezTo>
                        <a:pt x="193" y="30"/>
                        <a:pt x="183" y="59"/>
                        <a:pt x="174" y="88"/>
                      </a:cubicBezTo>
                      <a:cubicBezTo>
                        <a:pt x="157" y="136"/>
                        <a:pt x="141" y="184"/>
                        <a:pt x="124" y="232"/>
                      </a:cubicBezTo>
                      <a:cubicBezTo>
                        <a:pt x="116" y="258"/>
                        <a:pt x="102" y="267"/>
                        <a:pt x="74" y="267"/>
                      </a:cubicBezTo>
                      <a:cubicBezTo>
                        <a:pt x="64" y="267"/>
                        <a:pt x="54" y="268"/>
                        <a:pt x="44" y="267"/>
                      </a:cubicBezTo>
                      <a:cubicBezTo>
                        <a:pt x="40" y="267"/>
                        <a:pt x="32" y="271"/>
                        <a:pt x="32" y="264"/>
                      </a:cubicBezTo>
                      <a:cubicBezTo>
                        <a:pt x="33" y="258"/>
                        <a:pt x="33" y="246"/>
                        <a:pt x="42" y="246"/>
                      </a:cubicBezTo>
                      <a:cubicBezTo>
                        <a:pt x="59" y="245"/>
                        <a:pt x="63" y="233"/>
                        <a:pt x="67" y="221"/>
                      </a:cubicBezTo>
                      <a:cubicBezTo>
                        <a:pt x="87" y="161"/>
                        <a:pt x="107" y="101"/>
                        <a:pt x="128" y="41"/>
                      </a:cubicBezTo>
                      <a:cubicBezTo>
                        <a:pt x="134" y="23"/>
                        <a:pt x="134" y="24"/>
                        <a:pt x="116" y="24"/>
                      </a:cubicBezTo>
                      <a:cubicBezTo>
                        <a:pt x="78" y="24"/>
                        <a:pt x="39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36"/>
                <p:cNvSpPr>
                  <a:spLocks noEditPoints="1"/>
                </p:cNvSpPr>
                <p:nvPr/>
              </p:nvSpPr>
              <p:spPr bwMode="auto">
                <a:xfrm>
                  <a:off x="6225548" y="4137025"/>
                  <a:ext cx="698500" cy="646113"/>
                </a:xfrm>
                <a:custGeom>
                  <a:avLst/>
                  <a:gdLst>
                    <a:gd name="T0" fmla="*/ 0 w 186"/>
                    <a:gd name="T1" fmla="*/ 171 h 172"/>
                    <a:gd name="T2" fmla="*/ 56 w 186"/>
                    <a:gd name="T3" fmla="*/ 6 h 172"/>
                    <a:gd name="T4" fmla="*/ 65 w 186"/>
                    <a:gd name="T5" fmla="*/ 0 h 172"/>
                    <a:gd name="T6" fmla="*/ 186 w 186"/>
                    <a:gd name="T7" fmla="*/ 0 h 172"/>
                    <a:gd name="T8" fmla="*/ 136 w 186"/>
                    <a:gd name="T9" fmla="*/ 146 h 172"/>
                    <a:gd name="T10" fmla="*/ 104 w 186"/>
                    <a:gd name="T11" fmla="*/ 171 h 172"/>
                    <a:gd name="T12" fmla="*/ 0 w 186"/>
                    <a:gd name="T13" fmla="*/ 171 h 172"/>
                    <a:gd name="T14" fmla="*/ 89 w 186"/>
                    <a:gd name="T15" fmla="*/ 97 h 172"/>
                    <a:gd name="T16" fmla="*/ 74 w 186"/>
                    <a:gd name="T17" fmla="*/ 107 h 172"/>
                    <a:gd name="T18" fmla="*/ 63 w 186"/>
                    <a:gd name="T19" fmla="*/ 141 h 172"/>
                    <a:gd name="T20" fmla="*/ 74 w 186"/>
                    <a:gd name="T21" fmla="*/ 153 h 172"/>
                    <a:gd name="T22" fmla="*/ 85 w 186"/>
                    <a:gd name="T23" fmla="*/ 142 h 172"/>
                    <a:gd name="T24" fmla="*/ 97 w 186"/>
                    <a:gd name="T25" fmla="*/ 107 h 172"/>
                    <a:gd name="T26" fmla="*/ 89 w 186"/>
                    <a:gd name="T27" fmla="*/ 97 h 172"/>
                    <a:gd name="T28" fmla="*/ 97 w 186"/>
                    <a:gd name="T29" fmla="*/ 75 h 172"/>
                    <a:gd name="T30" fmla="*/ 111 w 186"/>
                    <a:gd name="T31" fmla="*/ 66 h 172"/>
                    <a:gd name="T32" fmla="*/ 125 w 186"/>
                    <a:gd name="T33" fmla="*/ 26 h 172"/>
                    <a:gd name="T34" fmla="*/ 122 w 186"/>
                    <a:gd name="T35" fmla="*/ 18 h 172"/>
                    <a:gd name="T36" fmla="*/ 101 w 186"/>
                    <a:gd name="T37" fmla="*/ 28 h 172"/>
                    <a:gd name="T38" fmla="*/ 89 w 186"/>
                    <a:gd name="T39" fmla="*/ 63 h 172"/>
                    <a:gd name="T40" fmla="*/ 97 w 186"/>
                    <a:gd name="T41" fmla="*/ 75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6" h="172">
                      <a:moveTo>
                        <a:pt x="0" y="171"/>
                      </a:moveTo>
                      <a:cubicBezTo>
                        <a:pt x="19" y="115"/>
                        <a:pt x="38" y="61"/>
                        <a:pt x="56" y="6"/>
                      </a:cubicBezTo>
                      <a:cubicBezTo>
                        <a:pt x="58" y="1"/>
                        <a:pt x="60" y="0"/>
                        <a:pt x="65" y="0"/>
                      </a:cubicBezTo>
                      <a:cubicBezTo>
                        <a:pt x="105" y="0"/>
                        <a:pt x="145" y="0"/>
                        <a:pt x="186" y="0"/>
                      </a:cubicBezTo>
                      <a:cubicBezTo>
                        <a:pt x="169" y="50"/>
                        <a:pt x="153" y="98"/>
                        <a:pt x="136" y="146"/>
                      </a:cubicBezTo>
                      <a:cubicBezTo>
                        <a:pt x="131" y="160"/>
                        <a:pt x="119" y="170"/>
                        <a:pt x="104" y="171"/>
                      </a:cubicBezTo>
                      <a:cubicBezTo>
                        <a:pt x="70" y="172"/>
                        <a:pt x="36" y="171"/>
                        <a:pt x="0" y="171"/>
                      </a:cubicBezTo>
                      <a:close/>
                      <a:moveTo>
                        <a:pt x="89" y="97"/>
                      </a:moveTo>
                      <a:cubicBezTo>
                        <a:pt x="81" y="96"/>
                        <a:pt x="76" y="98"/>
                        <a:pt x="74" y="107"/>
                      </a:cubicBezTo>
                      <a:cubicBezTo>
                        <a:pt x="71" y="119"/>
                        <a:pt x="66" y="130"/>
                        <a:pt x="63" y="141"/>
                      </a:cubicBezTo>
                      <a:cubicBezTo>
                        <a:pt x="59" y="153"/>
                        <a:pt x="62" y="156"/>
                        <a:pt x="74" y="153"/>
                      </a:cubicBezTo>
                      <a:cubicBezTo>
                        <a:pt x="81" y="152"/>
                        <a:pt x="83" y="147"/>
                        <a:pt x="85" y="142"/>
                      </a:cubicBezTo>
                      <a:cubicBezTo>
                        <a:pt x="89" y="131"/>
                        <a:pt x="93" y="118"/>
                        <a:pt x="97" y="107"/>
                      </a:cubicBezTo>
                      <a:cubicBezTo>
                        <a:pt x="101" y="98"/>
                        <a:pt x="97" y="97"/>
                        <a:pt x="89" y="97"/>
                      </a:cubicBezTo>
                      <a:close/>
                      <a:moveTo>
                        <a:pt x="97" y="75"/>
                      </a:moveTo>
                      <a:cubicBezTo>
                        <a:pt x="105" y="76"/>
                        <a:pt x="109" y="73"/>
                        <a:pt x="111" y="66"/>
                      </a:cubicBezTo>
                      <a:cubicBezTo>
                        <a:pt x="115" y="52"/>
                        <a:pt x="120" y="39"/>
                        <a:pt x="125" y="26"/>
                      </a:cubicBezTo>
                      <a:cubicBezTo>
                        <a:pt x="126" y="23"/>
                        <a:pt x="128" y="19"/>
                        <a:pt x="122" y="18"/>
                      </a:cubicBezTo>
                      <a:cubicBezTo>
                        <a:pt x="114" y="18"/>
                        <a:pt x="104" y="14"/>
                        <a:pt x="101" y="28"/>
                      </a:cubicBezTo>
                      <a:cubicBezTo>
                        <a:pt x="98" y="40"/>
                        <a:pt x="94" y="52"/>
                        <a:pt x="89" y="63"/>
                      </a:cubicBezTo>
                      <a:cubicBezTo>
                        <a:pt x="85" y="72"/>
                        <a:pt x="86" y="77"/>
                        <a:pt x="97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39"/>
                <p:cNvSpPr>
                  <a:spLocks noEditPoints="1"/>
                </p:cNvSpPr>
                <p:nvPr/>
              </p:nvSpPr>
              <p:spPr bwMode="auto">
                <a:xfrm>
                  <a:off x="8630611" y="4406900"/>
                  <a:ext cx="706438" cy="549275"/>
                </a:xfrm>
                <a:custGeom>
                  <a:avLst/>
                  <a:gdLst>
                    <a:gd name="T0" fmla="*/ 0 w 188"/>
                    <a:gd name="T1" fmla="*/ 142 h 146"/>
                    <a:gd name="T2" fmla="*/ 47 w 188"/>
                    <a:gd name="T3" fmla="*/ 6 h 146"/>
                    <a:gd name="T4" fmla="*/ 57 w 188"/>
                    <a:gd name="T5" fmla="*/ 0 h 146"/>
                    <a:gd name="T6" fmla="*/ 179 w 188"/>
                    <a:gd name="T7" fmla="*/ 0 h 146"/>
                    <a:gd name="T8" fmla="*/ 185 w 188"/>
                    <a:gd name="T9" fmla="*/ 9 h 146"/>
                    <a:gd name="T10" fmla="*/ 150 w 188"/>
                    <a:gd name="T11" fmla="*/ 112 h 146"/>
                    <a:gd name="T12" fmla="*/ 106 w 188"/>
                    <a:gd name="T13" fmla="*/ 142 h 146"/>
                    <a:gd name="T14" fmla="*/ 85 w 188"/>
                    <a:gd name="T15" fmla="*/ 142 h 146"/>
                    <a:gd name="T16" fmla="*/ 73 w 188"/>
                    <a:gd name="T17" fmla="*/ 137 h 146"/>
                    <a:gd name="T18" fmla="*/ 84 w 188"/>
                    <a:gd name="T19" fmla="*/ 120 h 146"/>
                    <a:gd name="T20" fmla="*/ 94 w 188"/>
                    <a:gd name="T21" fmla="*/ 116 h 146"/>
                    <a:gd name="T22" fmla="*/ 99 w 188"/>
                    <a:gd name="T23" fmla="*/ 104 h 146"/>
                    <a:gd name="T24" fmla="*/ 89 w 188"/>
                    <a:gd name="T25" fmla="*/ 102 h 146"/>
                    <a:gd name="T26" fmla="*/ 60 w 188"/>
                    <a:gd name="T27" fmla="*/ 123 h 146"/>
                    <a:gd name="T28" fmla="*/ 33 w 188"/>
                    <a:gd name="T29" fmla="*/ 142 h 146"/>
                    <a:gd name="T30" fmla="*/ 0 w 188"/>
                    <a:gd name="T31" fmla="*/ 142 h 146"/>
                    <a:gd name="T32" fmla="*/ 89 w 188"/>
                    <a:gd name="T33" fmla="*/ 39 h 146"/>
                    <a:gd name="T34" fmla="*/ 118 w 188"/>
                    <a:gd name="T35" fmla="*/ 39 h 146"/>
                    <a:gd name="T36" fmla="*/ 126 w 188"/>
                    <a:gd name="T37" fmla="*/ 28 h 146"/>
                    <a:gd name="T38" fmla="*/ 124 w 188"/>
                    <a:gd name="T39" fmla="*/ 23 h 146"/>
                    <a:gd name="T40" fmla="*/ 89 w 188"/>
                    <a:gd name="T41" fmla="*/ 39 h 146"/>
                    <a:gd name="T42" fmla="*/ 90 w 188"/>
                    <a:gd name="T43" fmla="*/ 79 h 146"/>
                    <a:gd name="T44" fmla="*/ 112 w 188"/>
                    <a:gd name="T45" fmla="*/ 67 h 146"/>
                    <a:gd name="T46" fmla="*/ 97 w 188"/>
                    <a:gd name="T47" fmla="*/ 63 h 146"/>
                    <a:gd name="T48" fmla="*/ 77 w 188"/>
                    <a:gd name="T49" fmla="*/ 75 h 146"/>
                    <a:gd name="T50" fmla="*/ 90 w 188"/>
                    <a:gd name="T51" fmla="*/ 79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8" h="146">
                      <a:moveTo>
                        <a:pt x="0" y="142"/>
                      </a:moveTo>
                      <a:cubicBezTo>
                        <a:pt x="16" y="95"/>
                        <a:pt x="31" y="50"/>
                        <a:pt x="47" y="6"/>
                      </a:cubicBezTo>
                      <a:cubicBezTo>
                        <a:pt x="48" y="0"/>
                        <a:pt x="52" y="0"/>
                        <a:pt x="57" y="0"/>
                      </a:cubicBezTo>
                      <a:cubicBezTo>
                        <a:pt x="98" y="0"/>
                        <a:pt x="138" y="0"/>
                        <a:pt x="179" y="0"/>
                      </a:cubicBezTo>
                      <a:cubicBezTo>
                        <a:pt x="186" y="0"/>
                        <a:pt x="188" y="2"/>
                        <a:pt x="185" y="9"/>
                      </a:cubicBezTo>
                      <a:cubicBezTo>
                        <a:pt x="173" y="43"/>
                        <a:pt x="162" y="78"/>
                        <a:pt x="150" y="112"/>
                      </a:cubicBezTo>
                      <a:cubicBezTo>
                        <a:pt x="143" y="133"/>
                        <a:pt x="129" y="142"/>
                        <a:pt x="106" y="142"/>
                      </a:cubicBezTo>
                      <a:cubicBezTo>
                        <a:pt x="99" y="142"/>
                        <a:pt x="92" y="142"/>
                        <a:pt x="85" y="142"/>
                      </a:cubicBezTo>
                      <a:cubicBezTo>
                        <a:pt x="81" y="141"/>
                        <a:pt x="72" y="146"/>
                        <a:pt x="73" y="137"/>
                      </a:cubicBezTo>
                      <a:cubicBezTo>
                        <a:pt x="73" y="130"/>
                        <a:pt x="72" y="119"/>
                        <a:pt x="84" y="120"/>
                      </a:cubicBezTo>
                      <a:cubicBezTo>
                        <a:pt x="88" y="120"/>
                        <a:pt x="91" y="118"/>
                        <a:pt x="94" y="116"/>
                      </a:cubicBezTo>
                      <a:cubicBezTo>
                        <a:pt x="97" y="113"/>
                        <a:pt x="101" y="109"/>
                        <a:pt x="99" y="104"/>
                      </a:cubicBezTo>
                      <a:cubicBezTo>
                        <a:pt x="97" y="100"/>
                        <a:pt x="93" y="103"/>
                        <a:pt x="89" y="102"/>
                      </a:cubicBezTo>
                      <a:cubicBezTo>
                        <a:pt x="72" y="99"/>
                        <a:pt x="62" y="105"/>
                        <a:pt x="60" y="123"/>
                      </a:cubicBezTo>
                      <a:cubicBezTo>
                        <a:pt x="58" y="139"/>
                        <a:pt x="48" y="144"/>
                        <a:pt x="33" y="142"/>
                      </a:cubicBezTo>
                      <a:cubicBezTo>
                        <a:pt x="23" y="141"/>
                        <a:pt x="12" y="142"/>
                        <a:pt x="0" y="142"/>
                      </a:cubicBezTo>
                      <a:close/>
                      <a:moveTo>
                        <a:pt x="89" y="39"/>
                      </a:moveTo>
                      <a:cubicBezTo>
                        <a:pt x="100" y="39"/>
                        <a:pt x="109" y="39"/>
                        <a:pt x="118" y="39"/>
                      </a:cubicBezTo>
                      <a:cubicBezTo>
                        <a:pt x="125" y="39"/>
                        <a:pt x="124" y="32"/>
                        <a:pt x="126" y="28"/>
                      </a:cubicBezTo>
                      <a:cubicBezTo>
                        <a:pt x="127" y="26"/>
                        <a:pt x="127" y="24"/>
                        <a:pt x="124" y="23"/>
                      </a:cubicBezTo>
                      <a:cubicBezTo>
                        <a:pt x="111" y="16"/>
                        <a:pt x="93" y="25"/>
                        <a:pt x="89" y="39"/>
                      </a:cubicBezTo>
                      <a:close/>
                      <a:moveTo>
                        <a:pt x="90" y="79"/>
                      </a:moveTo>
                      <a:cubicBezTo>
                        <a:pt x="102" y="81"/>
                        <a:pt x="113" y="81"/>
                        <a:pt x="112" y="67"/>
                      </a:cubicBezTo>
                      <a:cubicBezTo>
                        <a:pt x="111" y="57"/>
                        <a:pt x="102" y="64"/>
                        <a:pt x="97" y="63"/>
                      </a:cubicBezTo>
                      <a:cubicBezTo>
                        <a:pt x="87" y="61"/>
                        <a:pt x="76" y="62"/>
                        <a:pt x="77" y="75"/>
                      </a:cubicBezTo>
                      <a:cubicBezTo>
                        <a:pt x="77" y="85"/>
                        <a:pt x="87" y="77"/>
                        <a:pt x="90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41"/>
                <p:cNvSpPr/>
                <p:nvPr/>
              </p:nvSpPr>
              <p:spPr bwMode="auto">
                <a:xfrm>
                  <a:off x="8240086" y="3846513"/>
                  <a:ext cx="579438" cy="1109663"/>
                </a:xfrm>
                <a:custGeom>
                  <a:avLst/>
                  <a:gdLst>
                    <a:gd name="T0" fmla="*/ 123 w 154"/>
                    <a:gd name="T1" fmla="*/ 98 h 295"/>
                    <a:gd name="T2" fmla="*/ 125 w 154"/>
                    <a:gd name="T3" fmla="*/ 107 h 295"/>
                    <a:gd name="T4" fmla="*/ 136 w 154"/>
                    <a:gd name="T5" fmla="*/ 108 h 295"/>
                    <a:gd name="T6" fmla="*/ 150 w 154"/>
                    <a:gd name="T7" fmla="*/ 114 h 295"/>
                    <a:gd name="T8" fmla="*/ 134 w 154"/>
                    <a:gd name="T9" fmla="*/ 131 h 295"/>
                    <a:gd name="T10" fmla="*/ 102 w 154"/>
                    <a:gd name="T11" fmla="*/ 155 h 295"/>
                    <a:gd name="T12" fmla="*/ 60 w 154"/>
                    <a:gd name="T13" fmla="*/ 280 h 295"/>
                    <a:gd name="T14" fmla="*/ 44 w 154"/>
                    <a:gd name="T15" fmla="*/ 291 h 295"/>
                    <a:gd name="T16" fmla="*/ 7 w 154"/>
                    <a:gd name="T17" fmla="*/ 289 h 295"/>
                    <a:gd name="T18" fmla="*/ 16 w 154"/>
                    <a:gd name="T19" fmla="*/ 252 h 295"/>
                    <a:gd name="T20" fmla="*/ 57 w 154"/>
                    <a:gd name="T21" fmla="*/ 131 h 295"/>
                    <a:gd name="T22" fmla="*/ 39 w 154"/>
                    <a:gd name="T23" fmla="*/ 131 h 295"/>
                    <a:gd name="T24" fmla="*/ 25 w 154"/>
                    <a:gd name="T25" fmla="*/ 125 h 295"/>
                    <a:gd name="T26" fmla="*/ 41 w 154"/>
                    <a:gd name="T27" fmla="*/ 107 h 295"/>
                    <a:gd name="T28" fmla="*/ 59 w 154"/>
                    <a:gd name="T29" fmla="*/ 107 h 295"/>
                    <a:gd name="T30" fmla="*/ 66 w 154"/>
                    <a:gd name="T31" fmla="*/ 98 h 295"/>
                    <a:gd name="T32" fmla="*/ 66 w 154"/>
                    <a:gd name="T33" fmla="*/ 98 h 295"/>
                    <a:gd name="T34" fmla="*/ 69 w 154"/>
                    <a:gd name="T35" fmla="*/ 89 h 295"/>
                    <a:gd name="T36" fmla="*/ 69 w 154"/>
                    <a:gd name="T37" fmla="*/ 89 h 295"/>
                    <a:gd name="T38" fmla="*/ 72 w 154"/>
                    <a:gd name="T39" fmla="*/ 80 h 295"/>
                    <a:gd name="T40" fmla="*/ 72 w 154"/>
                    <a:gd name="T41" fmla="*/ 80 h 295"/>
                    <a:gd name="T42" fmla="*/ 95 w 154"/>
                    <a:gd name="T43" fmla="*/ 18 h 295"/>
                    <a:gd name="T44" fmla="*/ 112 w 154"/>
                    <a:gd name="T45" fmla="*/ 6 h 295"/>
                    <a:gd name="T46" fmla="*/ 149 w 154"/>
                    <a:gd name="T47" fmla="*/ 10 h 295"/>
                    <a:gd name="T48" fmla="*/ 139 w 154"/>
                    <a:gd name="T49" fmla="*/ 44 h 295"/>
                    <a:gd name="T50" fmla="*/ 129 w 154"/>
                    <a:gd name="T51" fmla="*/ 83 h 295"/>
                    <a:gd name="T52" fmla="*/ 129 w 154"/>
                    <a:gd name="T53" fmla="*/ 83 h 295"/>
                    <a:gd name="T54" fmla="*/ 126 w 154"/>
                    <a:gd name="T55" fmla="*/ 92 h 295"/>
                    <a:gd name="T56" fmla="*/ 126 w 154"/>
                    <a:gd name="T57" fmla="*/ 92 h 295"/>
                    <a:gd name="T58" fmla="*/ 123 w 154"/>
                    <a:gd name="T59" fmla="*/ 98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4" h="295">
                      <a:moveTo>
                        <a:pt x="123" y="98"/>
                      </a:moveTo>
                      <a:cubicBezTo>
                        <a:pt x="118" y="102"/>
                        <a:pt x="117" y="106"/>
                        <a:pt x="125" y="107"/>
                      </a:cubicBezTo>
                      <a:cubicBezTo>
                        <a:pt x="128" y="108"/>
                        <a:pt x="132" y="107"/>
                        <a:pt x="136" y="108"/>
                      </a:cubicBezTo>
                      <a:cubicBezTo>
                        <a:pt x="141" y="109"/>
                        <a:pt x="151" y="103"/>
                        <a:pt x="150" y="114"/>
                      </a:cubicBezTo>
                      <a:cubicBezTo>
                        <a:pt x="149" y="122"/>
                        <a:pt x="148" y="131"/>
                        <a:pt x="134" y="131"/>
                      </a:cubicBezTo>
                      <a:cubicBezTo>
                        <a:pt x="110" y="131"/>
                        <a:pt x="110" y="132"/>
                        <a:pt x="102" y="155"/>
                      </a:cubicBezTo>
                      <a:cubicBezTo>
                        <a:pt x="87" y="197"/>
                        <a:pt x="73" y="238"/>
                        <a:pt x="60" y="280"/>
                      </a:cubicBezTo>
                      <a:cubicBezTo>
                        <a:pt x="57" y="288"/>
                        <a:pt x="53" y="292"/>
                        <a:pt x="44" y="291"/>
                      </a:cubicBezTo>
                      <a:cubicBezTo>
                        <a:pt x="31" y="290"/>
                        <a:pt x="11" y="295"/>
                        <a:pt x="7" y="289"/>
                      </a:cubicBezTo>
                      <a:cubicBezTo>
                        <a:pt x="0" y="279"/>
                        <a:pt x="12" y="264"/>
                        <a:pt x="16" y="252"/>
                      </a:cubicBezTo>
                      <a:cubicBezTo>
                        <a:pt x="29" y="212"/>
                        <a:pt x="43" y="172"/>
                        <a:pt x="57" y="131"/>
                      </a:cubicBezTo>
                      <a:cubicBezTo>
                        <a:pt x="50" y="131"/>
                        <a:pt x="44" y="132"/>
                        <a:pt x="39" y="131"/>
                      </a:cubicBezTo>
                      <a:cubicBezTo>
                        <a:pt x="34" y="129"/>
                        <a:pt x="24" y="136"/>
                        <a:pt x="25" y="125"/>
                      </a:cubicBezTo>
                      <a:cubicBezTo>
                        <a:pt x="25" y="117"/>
                        <a:pt x="26" y="105"/>
                        <a:pt x="41" y="107"/>
                      </a:cubicBezTo>
                      <a:cubicBezTo>
                        <a:pt x="47" y="108"/>
                        <a:pt x="53" y="107"/>
                        <a:pt x="59" y="107"/>
                      </a:cubicBezTo>
                      <a:cubicBezTo>
                        <a:pt x="66" y="108"/>
                        <a:pt x="67" y="104"/>
                        <a:pt x="66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70" y="96"/>
                        <a:pt x="70" y="92"/>
                        <a:pt x="69" y="89"/>
                      </a:cubicBezTo>
                      <a:cubicBezTo>
                        <a:pt x="69" y="89"/>
                        <a:pt x="69" y="89"/>
                        <a:pt x="69" y="89"/>
                      </a:cubicBezTo>
                      <a:cubicBezTo>
                        <a:pt x="73" y="87"/>
                        <a:pt x="73" y="84"/>
                        <a:pt x="72" y="80"/>
                      </a:cubicBezTo>
                      <a:cubicBezTo>
                        <a:pt x="72" y="80"/>
                        <a:pt x="72" y="80"/>
                        <a:pt x="72" y="80"/>
                      </a:cubicBezTo>
                      <a:cubicBezTo>
                        <a:pt x="84" y="61"/>
                        <a:pt x="88" y="39"/>
                        <a:pt x="95" y="18"/>
                      </a:cubicBezTo>
                      <a:cubicBezTo>
                        <a:pt x="98" y="9"/>
                        <a:pt x="102" y="5"/>
                        <a:pt x="112" y="6"/>
                      </a:cubicBezTo>
                      <a:cubicBezTo>
                        <a:pt x="125" y="8"/>
                        <a:pt x="142" y="0"/>
                        <a:pt x="149" y="10"/>
                      </a:cubicBezTo>
                      <a:cubicBezTo>
                        <a:pt x="154" y="17"/>
                        <a:pt x="142" y="32"/>
                        <a:pt x="139" y="44"/>
                      </a:cubicBezTo>
                      <a:cubicBezTo>
                        <a:pt x="136" y="57"/>
                        <a:pt x="127" y="69"/>
                        <a:pt x="129" y="83"/>
                      </a:cubicBezTo>
                      <a:cubicBezTo>
                        <a:pt x="129" y="83"/>
                        <a:pt x="129" y="83"/>
                        <a:pt x="129" y="83"/>
                      </a:cubicBezTo>
                      <a:cubicBezTo>
                        <a:pt x="124" y="85"/>
                        <a:pt x="123" y="88"/>
                        <a:pt x="126" y="92"/>
                      </a:cubicBezTo>
                      <a:cubicBezTo>
                        <a:pt x="126" y="92"/>
                        <a:pt x="126" y="92"/>
                        <a:pt x="126" y="92"/>
                      </a:cubicBezTo>
                      <a:cubicBezTo>
                        <a:pt x="121" y="92"/>
                        <a:pt x="123" y="96"/>
                        <a:pt x="12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43"/>
                <p:cNvSpPr/>
                <p:nvPr/>
              </p:nvSpPr>
              <p:spPr bwMode="auto">
                <a:xfrm>
                  <a:off x="8803648" y="3868738"/>
                  <a:ext cx="701675" cy="504825"/>
                </a:xfrm>
                <a:custGeom>
                  <a:avLst/>
                  <a:gdLst>
                    <a:gd name="T0" fmla="*/ 161 w 187"/>
                    <a:gd name="T1" fmla="*/ 107 h 134"/>
                    <a:gd name="T2" fmla="*/ 134 w 187"/>
                    <a:gd name="T3" fmla="*/ 130 h 134"/>
                    <a:gd name="T4" fmla="*/ 13 w 187"/>
                    <a:gd name="T5" fmla="*/ 130 h 134"/>
                    <a:gd name="T6" fmla="*/ 1 w 187"/>
                    <a:gd name="T7" fmla="*/ 126 h 134"/>
                    <a:gd name="T8" fmla="*/ 13 w 187"/>
                    <a:gd name="T9" fmla="*/ 107 h 134"/>
                    <a:gd name="T10" fmla="*/ 45 w 187"/>
                    <a:gd name="T11" fmla="*/ 107 h 134"/>
                    <a:gd name="T12" fmla="*/ 58 w 187"/>
                    <a:gd name="T13" fmla="*/ 93 h 134"/>
                    <a:gd name="T14" fmla="*/ 45 w 187"/>
                    <a:gd name="T15" fmla="*/ 87 h 134"/>
                    <a:gd name="T16" fmla="*/ 40 w 187"/>
                    <a:gd name="T17" fmla="*/ 87 h 134"/>
                    <a:gd name="T18" fmla="*/ 26 w 187"/>
                    <a:gd name="T19" fmla="*/ 82 h 134"/>
                    <a:gd name="T20" fmla="*/ 41 w 187"/>
                    <a:gd name="T21" fmla="*/ 64 h 134"/>
                    <a:gd name="T22" fmla="*/ 51 w 187"/>
                    <a:gd name="T23" fmla="*/ 65 h 134"/>
                    <a:gd name="T24" fmla="*/ 73 w 187"/>
                    <a:gd name="T25" fmla="*/ 44 h 134"/>
                    <a:gd name="T26" fmla="*/ 45 w 187"/>
                    <a:gd name="T27" fmla="*/ 44 h 134"/>
                    <a:gd name="T28" fmla="*/ 33 w 187"/>
                    <a:gd name="T29" fmla="*/ 39 h 134"/>
                    <a:gd name="T30" fmla="*/ 45 w 187"/>
                    <a:gd name="T31" fmla="*/ 21 h 134"/>
                    <a:gd name="T32" fmla="*/ 63 w 187"/>
                    <a:gd name="T33" fmla="*/ 21 h 134"/>
                    <a:gd name="T34" fmla="*/ 88 w 187"/>
                    <a:gd name="T35" fmla="*/ 6 h 134"/>
                    <a:gd name="T36" fmla="*/ 97 w 187"/>
                    <a:gd name="T37" fmla="*/ 0 h 134"/>
                    <a:gd name="T38" fmla="*/ 142 w 187"/>
                    <a:gd name="T39" fmla="*/ 0 h 134"/>
                    <a:gd name="T40" fmla="*/ 148 w 187"/>
                    <a:gd name="T41" fmla="*/ 10 h 134"/>
                    <a:gd name="T42" fmla="*/ 157 w 187"/>
                    <a:gd name="T43" fmla="*/ 21 h 134"/>
                    <a:gd name="T44" fmla="*/ 173 w 187"/>
                    <a:gd name="T45" fmla="*/ 22 h 134"/>
                    <a:gd name="T46" fmla="*/ 186 w 187"/>
                    <a:gd name="T47" fmla="*/ 27 h 134"/>
                    <a:gd name="T48" fmla="*/ 171 w 187"/>
                    <a:gd name="T49" fmla="*/ 44 h 134"/>
                    <a:gd name="T50" fmla="*/ 146 w 187"/>
                    <a:gd name="T51" fmla="*/ 44 h 134"/>
                    <a:gd name="T52" fmla="*/ 138 w 187"/>
                    <a:gd name="T53" fmla="*/ 46 h 134"/>
                    <a:gd name="T54" fmla="*/ 132 w 187"/>
                    <a:gd name="T55" fmla="*/ 61 h 134"/>
                    <a:gd name="T56" fmla="*/ 144 w 187"/>
                    <a:gd name="T57" fmla="*/ 64 h 134"/>
                    <a:gd name="T58" fmla="*/ 152 w 187"/>
                    <a:gd name="T59" fmla="*/ 65 h 134"/>
                    <a:gd name="T60" fmla="*/ 164 w 187"/>
                    <a:gd name="T61" fmla="*/ 70 h 134"/>
                    <a:gd name="T62" fmla="*/ 151 w 187"/>
                    <a:gd name="T63" fmla="*/ 87 h 134"/>
                    <a:gd name="T64" fmla="*/ 134 w 187"/>
                    <a:gd name="T65" fmla="*/ 87 h 134"/>
                    <a:gd name="T66" fmla="*/ 118 w 187"/>
                    <a:gd name="T67" fmla="*/ 99 h 134"/>
                    <a:gd name="T68" fmla="*/ 124 w 187"/>
                    <a:gd name="T69" fmla="*/ 107 h 134"/>
                    <a:gd name="T70" fmla="*/ 161 w 187"/>
                    <a:gd name="T71" fmla="*/ 107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7" h="134">
                      <a:moveTo>
                        <a:pt x="161" y="107"/>
                      </a:moveTo>
                      <a:cubicBezTo>
                        <a:pt x="156" y="130"/>
                        <a:pt x="156" y="130"/>
                        <a:pt x="134" y="130"/>
                      </a:cubicBezTo>
                      <a:cubicBezTo>
                        <a:pt x="94" y="130"/>
                        <a:pt x="53" y="130"/>
                        <a:pt x="13" y="130"/>
                      </a:cubicBezTo>
                      <a:cubicBezTo>
                        <a:pt x="9" y="130"/>
                        <a:pt x="0" y="134"/>
                        <a:pt x="1" y="126"/>
                      </a:cubicBezTo>
                      <a:cubicBezTo>
                        <a:pt x="2" y="119"/>
                        <a:pt x="1" y="108"/>
                        <a:pt x="13" y="107"/>
                      </a:cubicBezTo>
                      <a:cubicBezTo>
                        <a:pt x="24" y="107"/>
                        <a:pt x="34" y="106"/>
                        <a:pt x="45" y="107"/>
                      </a:cubicBezTo>
                      <a:cubicBezTo>
                        <a:pt x="56" y="108"/>
                        <a:pt x="57" y="100"/>
                        <a:pt x="58" y="93"/>
                      </a:cubicBezTo>
                      <a:cubicBezTo>
                        <a:pt x="58" y="84"/>
                        <a:pt x="50" y="88"/>
                        <a:pt x="45" y="87"/>
                      </a:cubicBezTo>
                      <a:cubicBezTo>
                        <a:pt x="44" y="87"/>
                        <a:pt x="41" y="88"/>
                        <a:pt x="40" y="87"/>
                      </a:cubicBezTo>
                      <a:cubicBezTo>
                        <a:pt x="35" y="85"/>
                        <a:pt x="25" y="92"/>
                        <a:pt x="26" y="82"/>
                      </a:cubicBezTo>
                      <a:cubicBezTo>
                        <a:pt x="27" y="75"/>
                        <a:pt x="27" y="63"/>
                        <a:pt x="41" y="64"/>
                      </a:cubicBezTo>
                      <a:cubicBezTo>
                        <a:pt x="44" y="65"/>
                        <a:pt x="48" y="64"/>
                        <a:pt x="51" y="65"/>
                      </a:cubicBezTo>
                      <a:cubicBezTo>
                        <a:pt x="66" y="67"/>
                        <a:pt x="73" y="60"/>
                        <a:pt x="73" y="44"/>
                      </a:cubicBezTo>
                      <a:cubicBezTo>
                        <a:pt x="64" y="44"/>
                        <a:pt x="54" y="45"/>
                        <a:pt x="45" y="44"/>
                      </a:cubicBezTo>
                      <a:cubicBezTo>
                        <a:pt x="41" y="44"/>
                        <a:pt x="32" y="48"/>
                        <a:pt x="33" y="39"/>
                      </a:cubicBezTo>
                      <a:cubicBezTo>
                        <a:pt x="34" y="32"/>
                        <a:pt x="33" y="22"/>
                        <a:pt x="45" y="21"/>
                      </a:cubicBezTo>
                      <a:cubicBezTo>
                        <a:pt x="51" y="21"/>
                        <a:pt x="57" y="21"/>
                        <a:pt x="63" y="21"/>
                      </a:cubicBezTo>
                      <a:cubicBezTo>
                        <a:pt x="75" y="22"/>
                        <a:pt x="87" y="23"/>
                        <a:pt x="88" y="6"/>
                      </a:cubicBezTo>
                      <a:cubicBezTo>
                        <a:pt x="88" y="1"/>
                        <a:pt x="93" y="0"/>
                        <a:pt x="97" y="0"/>
                      </a:cubicBezTo>
                      <a:cubicBezTo>
                        <a:pt x="112" y="0"/>
                        <a:pt x="127" y="0"/>
                        <a:pt x="142" y="0"/>
                      </a:cubicBezTo>
                      <a:cubicBezTo>
                        <a:pt x="150" y="0"/>
                        <a:pt x="152" y="3"/>
                        <a:pt x="148" y="10"/>
                      </a:cubicBezTo>
                      <a:cubicBezTo>
                        <a:pt x="144" y="19"/>
                        <a:pt x="148" y="22"/>
                        <a:pt x="157" y="21"/>
                      </a:cubicBezTo>
                      <a:cubicBezTo>
                        <a:pt x="162" y="21"/>
                        <a:pt x="168" y="20"/>
                        <a:pt x="173" y="22"/>
                      </a:cubicBezTo>
                      <a:cubicBezTo>
                        <a:pt x="178" y="23"/>
                        <a:pt x="187" y="16"/>
                        <a:pt x="186" y="27"/>
                      </a:cubicBezTo>
                      <a:cubicBezTo>
                        <a:pt x="185" y="34"/>
                        <a:pt x="185" y="46"/>
                        <a:pt x="171" y="44"/>
                      </a:cubicBezTo>
                      <a:cubicBezTo>
                        <a:pt x="163" y="44"/>
                        <a:pt x="154" y="44"/>
                        <a:pt x="146" y="44"/>
                      </a:cubicBezTo>
                      <a:cubicBezTo>
                        <a:pt x="143" y="44"/>
                        <a:pt x="139" y="44"/>
                        <a:pt x="138" y="46"/>
                      </a:cubicBezTo>
                      <a:cubicBezTo>
                        <a:pt x="135" y="51"/>
                        <a:pt x="132" y="56"/>
                        <a:pt x="132" y="61"/>
                      </a:cubicBezTo>
                      <a:cubicBezTo>
                        <a:pt x="133" y="67"/>
                        <a:pt x="140" y="64"/>
                        <a:pt x="144" y="64"/>
                      </a:cubicBezTo>
                      <a:cubicBezTo>
                        <a:pt x="146" y="65"/>
                        <a:pt x="150" y="64"/>
                        <a:pt x="152" y="65"/>
                      </a:cubicBezTo>
                      <a:cubicBezTo>
                        <a:pt x="157" y="66"/>
                        <a:pt x="166" y="61"/>
                        <a:pt x="164" y="70"/>
                      </a:cubicBezTo>
                      <a:cubicBezTo>
                        <a:pt x="164" y="77"/>
                        <a:pt x="164" y="88"/>
                        <a:pt x="151" y="87"/>
                      </a:cubicBezTo>
                      <a:cubicBezTo>
                        <a:pt x="145" y="87"/>
                        <a:pt x="140" y="88"/>
                        <a:pt x="134" y="87"/>
                      </a:cubicBezTo>
                      <a:cubicBezTo>
                        <a:pt x="124" y="85"/>
                        <a:pt x="120" y="90"/>
                        <a:pt x="118" y="99"/>
                      </a:cubicBezTo>
                      <a:cubicBezTo>
                        <a:pt x="116" y="106"/>
                        <a:pt x="118" y="107"/>
                        <a:pt x="124" y="107"/>
                      </a:cubicBezTo>
                      <a:cubicBezTo>
                        <a:pt x="136" y="107"/>
                        <a:pt x="148" y="107"/>
                        <a:pt x="161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46"/>
                <p:cNvSpPr/>
                <p:nvPr/>
              </p:nvSpPr>
              <p:spPr bwMode="auto">
                <a:xfrm>
                  <a:off x="5898523" y="4154488"/>
                  <a:ext cx="492125" cy="782638"/>
                </a:xfrm>
                <a:custGeom>
                  <a:avLst/>
                  <a:gdLst>
                    <a:gd name="T0" fmla="*/ 0 w 131"/>
                    <a:gd name="T1" fmla="*/ 208 h 208"/>
                    <a:gd name="T2" fmla="*/ 37 w 131"/>
                    <a:gd name="T3" fmla="*/ 98 h 208"/>
                    <a:gd name="T4" fmla="*/ 66 w 131"/>
                    <a:gd name="T5" fmla="*/ 14 h 208"/>
                    <a:gd name="T6" fmla="*/ 82 w 131"/>
                    <a:gd name="T7" fmla="*/ 1 h 208"/>
                    <a:gd name="T8" fmla="*/ 121 w 131"/>
                    <a:gd name="T9" fmla="*/ 1 h 208"/>
                    <a:gd name="T10" fmla="*/ 128 w 131"/>
                    <a:gd name="T11" fmla="*/ 11 h 208"/>
                    <a:gd name="T12" fmla="*/ 63 w 131"/>
                    <a:gd name="T13" fmla="*/ 202 h 208"/>
                    <a:gd name="T14" fmla="*/ 55 w 131"/>
                    <a:gd name="T15" fmla="*/ 208 h 208"/>
                    <a:gd name="T16" fmla="*/ 0 w 131"/>
                    <a:gd name="T17" fmla="*/ 208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1" h="208">
                      <a:moveTo>
                        <a:pt x="0" y="208"/>
                      </a:moveTo>
                      <a:cubicBezTo>
                        <a:pt x="13" y="171"/>
                        <a:pt x="25" y="135"/>
                        <a:pt x="37" y="98"/>
                      </a:cubicBezTo>
                      <a:cubicBezTo>
                        <a:pt x="47" y="70"/>
                        <a:pt x="57" y="42"/>
                        <a:pt x="66" y="14"/>
                      </a:cubicBezTo>
                      <a:cubicBezTo>
                        <a:pt x="69" y="5"/>
                        <a:pt x="72" y="0"/>
                        <a:pt x="82" y="1"/>
                      </a:cubicBezTo>
                      <a:cubicBezTo>
                        <a:pt x="95" y="2"/>
                        <a:pt x="108" y="2"/>
                        <a:pt x="121" y="1"/>
                      </a:cubicBezTo>
                      <a:cubicBezTo>
                        <a:pt x="129" y="1"/>
                        <a:pt x="131" y="4"/>
                        <a:pt x="128" y="11"/>
                      </a:cubicBezTo>
                      <a:cubicBezTo>
                        <a:pt x="107" y="75"/>
                        <a:pt x="85" y="138"/>
                        <a:pt x="63" y="202"/>
                      </a:cubicBezTo>
                      <a:cubicBezTo>
                        <a:pt x="62" y="207"/>
                        <a:pt x="60" y="208"/>
                        <a:pt x="55" y="208"/>
                      </a:cubicBezTo>
                      <a:cubicBezTo>
                        <a:pt x="37" y="208"/>
                        <a:pt x="19" y="208"/>
                        <a:pt x="0" y="2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47"/>
                <p:cNvSpPr/>
                <p:nvPr/>
              </p:nvSpPr>
              <p:spPr bwMode="auto">
                <a:xfrm>
                  <a:off x="2690186" y="3873500"/>
                  <a:ext cx="484188" cy="673100"/>
                </a:xfrm>
                <a:custGeom>
                  <a:avLst/>
                  <a:gdLst>
                    <a:gd name="T0" fmla="*/ 12 w 129"/>
                    <a:gd name="T1" fmla="*/ 91 h 179"/>
                    <a:gd name="T2" fmla="*/ 59 w 129"/>
                    <a:gd name="T3" fmla="*/ 6 h 179"/>
                    <a:gd name="T4" fmla="*/ 68 w 129"/>
                    <a:gd name="T5" fmla="*/ 0 h 179"/>
                    <a:gd name="T6" fmla="*/ 129 w 129"/>
                    <a:gd name="T7" fmla="*/ 0 h 179"/>
                    <a:gd name="T8" fmla="*/ 116 w 129"/>
                    <a:gd name="T9" fmla="*/ 25 h 179"/>
                    <a:gd name="T10" fmla="*/ 96 w 129"/>
                    <a:gd name="T11" fmla="*/ 84 h 179"/>
                    <a:gd name="T12" fmla="*/ 69 w 129"/>
                    <a:gd name="T13" fmla="*/ 166 h 179"/>
                    <a:gd name="T14" fmla="*/ 51 w 129"/>
                    <a:gd name="T15" fmla="*/ 178 h 179"/>
                    <a:gd name="T16" fmla="*/ 0 w 129"/>
                    <a:gd name="T17" fmla="*/ 178 h 179"/>
                    <a:gd name="T18" fmla="*/ 24 w 129"/>
                    <a:gd name="T19" fmla="*/ 105 h 179"/>
                    <a:gd name="T20" fmla="*/ 12 w 129"/>
                    <a:gd name="T21" fmla="*/ 9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9" h="179">
                      <a:moveTo>
                        <a:pt x="12" y="91"/>
                      </a:moveTo>
                      <a:cubicBezTo>
                        <a:pt x="29" y="61"/>
                        <a:pt x="44" y="33"/>
                        <a:pt x="59" y="6"/>
                      </a:cubicBezTo>
                      <a:cubicBezTo>
                        <a:pt x="61" y="2"/>
                        <a:pt x="64" y="0"/>
                        <a:pt x="68" y="0"/>
                      </a:cubicBezTo>
                      <a:cubicBezTo>
                        <a:pt x="88" y="0"/>
                        <a:pt x="107" y="0"/>
                        <a:pt x="129" y="0"/>
                      </a:cubicBezTo>
                      <a:cubicBezTo>
                        <a:pt x="124" y="9"/>
                        <a:pt x="121" y="18"/>
                        <a:pt x="116" y="25"/>
                      </a:cubicBezTo>
                      <a:cubicBezTo>
                        <a:pt x="101" y="42"/>
                        <a:pt x="103" y="64"/>
                        <a:pt x="96" y="84"/>
                      </a:cubicBezTo>
                      <a:cubicBezTo>
                        <a:pt x="86" y="111"/>
                        <a:pt x="77" y="138"/>
                        <a:pt x="69" y="166"/>
                      </a:cubicBezTo>
                      <a:cubicBezTo>
                        <a:pt x="65" y="176"/>
                        <a:pt x="61" y="179"/>
                        <a:pt x="51" y="178"/>
                      </a:cubicBezTo>
                      <a:cubicBezTo>
                        <a:pt x="34" y="178"/>
                        <a:pt x="18" y="178"/>
                        <a:pt x="0" y="178"/>
                      </a:cubicBezTo>
                      <a:cubicBezTo>
                        <a:pt x="8" y="153"/>
                        <a:pt x="16" y="129"/>
                        <a:pt x="24" y="105"/>
                      </a:cubicBezTo>
                      <a:cubicBezTo>
                        <a:pt x="29" y="94"/>
                        <a:pt x="27" y="90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48"/>
                <p:cNvSpPr/>
                <p:nvPr/>
              </p:nvSpPr>
              <p:spPr bwMode="auto">
                <a:xfrm>
                  <a:off x="3091823" y="3873500"/>
                  <a:ext cx="795338" cy="304800"/>
                </a:xfrm>
                <a:custGeom>
                  <a:avLst/>
                  <a:gdLst>
                    <a:gd name="T0" fmla="*/ 113 w 212"/>
                    <a:gd name="T1" fmla="*/ 75 h 81"/>
                    <a:gd name="T2" fmla="*/ 131 w 212"/>
                    <a:gd name="T3" fmla="*/ 43 h 81"/>
                    <a:gd name="T4" fmla="*/ 93 w 212"/>
                    <a:gd name="T5" fmla="*/ 43 h 81"/>
                    <a:gd name="T6" fmla="*/ 83 w 212"/>
                    <a:gd name="T7" fmla="*/ 52 h 81"/>
                    <a:gd name="T8" fmla="*/ 40 w 212"/>
                    <a:gd name="T9" fmla="*/ 77 h 81"/>
                    <a:gd name="T10" fmla="*/ 0 w 212"/>
                    <a:gd name="T11" fmla="*/ 76 h 81"/>
                    <a:gd name="T12" fmla="*/ 44 w 212"/>
                    <a:gd name="T13" fmla="*/ 4 h 81"/>
                    <a:gd name="T14" fmla="*/ 54 w 212"/>
                    <a:gd name="T15" fmla="*/ 0 h 81"/>
                    <a:gd name="T16" fmla="*/ 104 w 212"/>
                    <a:gd name="T17" fmla="*/ 0 h 81"/>
                    <a:gd name="T18" fmla="*/ 109 w 212"/>
                    <a:gd name="T19" fmla="*/ 9 h 81"/>
                    <a:gd name="T20" fmla="*/ 116 w 212"/>
                    <a:gd name="T21" fmla="*/ 20 h 81"/>
                    <a:gd name="T22" fmla="*/ 201 w 212"/>
                    <a:gd name="T23" fmla="*/ 20 h 81"/>
                    <a:gd name="T24" fmla="*/ 207 w 212"/>
                    <a:gd name="T25" fmla="*/ 30 h 81"/>
                    <a:gd name="T26" fmla="*/ 206 w 212"/>
                    <a:gd name="T27" fmla="*/ 32 h 81"/>
                    <a:gd name="T28" fmla="*/ 113 w 212"/>
                    <a:gd name="T29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2" h="81">
                      <a:moveTo>
                        <a:pt x="113" y="75"/>
                      </a:moveTo>
                      <a:cubicBezTo>
                        <a:pt x="119" y="64"/>
                        <a:pt x="124" y="55"/>
                        <a:pt x="131" y="43"/>
                      </a:cubicBezTo>
                      <a:cubicBezTo>
                        <a:pt x="117" y="43"/>
                        <a:pt x="105" y="43"/>
                        <a:pt x="93" y="43"/>
                      </a:cubicBezTo>
                      <a:cubicBezTo>
                        <a:pt x="87" y="43"/>
                        <a:pt x="84" y="48"/>
                        <a:pt x="83" y="52"/>
                      </a:cubicBezTo>
                      <a:cubicBezTo>
                        <a:pt x="75" y="73"/>
                        <a:pt x="61" y="79"/>
                        <a:pt x="40" y="77"/>
                      </a:cubicBezTo>
                      <a:cubicBezTo>
                        <a:pt x="28" y="75"/>
                        <a:pt x="15" y="76"/>
                        <a:pt x="0" y="76"/>
                      </a:cubicBezTo>
                      <a:cubicBezTo>
                        <a:pt x="15" y="51"/>
                        <a:pt x="29" y="27"/>
                        <a:pt x="44" y="4"/>
                      </a:cubicBezTo>
                      <a:cubicBezTo>
                        <a:pt x="46" y="0"/>
                        <a:pt x="50" y="0"/>
                        <a:pt x="54" y="0"/>
                      </a:cubicBezTo>
                      <a:cubicBezTo>
                        <a:pt x="71" y="0"/>
                        <a:pt x="87" y="0"/>
                        <a:pt x="104" y="0"/>
                      </a:cubicBezTo>
                      <a:cubicBezTo>
                        <a:pt x="112" y="0"/>
                        <a:pt x="115" y="1"/>
                        <a:pt x="109" y="9"/>
                      </a:cubicBezTo>
                      <a:cubicBezTo>
                        <a:pt x="102" y="18"/>
                        <a:pt x="106" y="20"/>
                        <a:pt x="116" y="20"/>
                      </a:cubicBezTo>
                      <a:cubicBezTo>
                        <a:pt x="144" y="20"/>
                        <a:pt x="173" y="20"/>
                        <a:pt x="201" y="20"/>
                      </a:cubicBezTo>
                      <a:cubicBezTo>
                        <a:pt x="212" y="19"/>
                        <a:pt x="212" y="23"/>
                        <a:pt x="207" y="30"/>
                      </a:cubicBezTo>
                      <a:cubicBezTo>
                        <a:pt x="207" y="31"/>
                        <a:pt x="207" y="31"/>
                        <a:pt x="206" y="32"/>
                      </a:cubicBezTo>
                      <a:cubicBezTo>
                        <a:pt x="179" y="81"/>
                        <a:pt x="179" y="81"/>
                        <a:pt x="113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49"/>
                <p:cNvSpPr/>
                <p:nvPr/>
              </p:nvSpPr>
              <p:spPr bwMode="auto">
                <a:xfrm>
                  <a:off x="2787023" y="4583113"/>
                  <a:ext cx="541338" cy="361950"/>
                </a:xfrm>
                <a:custGeom>
                  <a:avLst/>
                  <a:gdLst>
                    <a:gd name="T0" fmla="*/ 76 w 144"/>
                    <a:gd name="T1" fmla="*/ 73 h 96"/>
                    <a:gd name="T2" fmla="*/ 111 w 144"/>
                    <a:gd name="T3" fmla="*/ 73 h 96"/>
                    <a:gd name="T4" fmla="*/ 144 w 144"/>
                    <a:gd name="T5" fmla="*/ 73 h 96"/>
                    <a:gd name="T6" fmla="*/ 119 w 144"/>
                    <a:gd name="T7" fmla="*/ 95 h 96"/>
                    <a:gd name="T8" fmla="*/ 13 w 144"/>
                    <a:gd name="T9" fmla="*/ 95 h 96"/>
                    <a:gd name="T10" fmla="*/ 4 w 144"/>
                    <a:gd name="T11" fmla="*/ 81 h 96"/>
                    <a:gd name="T12" fmla="*/ 27 w 144"/>
                    <a:gd name="T13" fmla="*/ 12 h 96"/>
                    <a:gd name="T14" fmla="*/ 43 w 144"/>
                    <a:gd name="T15" fmla="*/ 0 h 96"/>
                    <a:gd name="T16" fmla="*/ 100 w 144"/>
                    <a:gd name="T17" fmla="*/ 1 h 96"/>
                    <a:gd name="T18" fmla="*/ 76 w 144"/>
                    <a:gd name="T19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96">
                      <a:moveTo>
                        <a:pt x="76" y="73"/>
                      </a:moveTo>
                      <a:cubicBezTo>
                        <a:pt x="89" y="73"/>
                        <a:pt x="100" y="73"/>
                        <a:pt x="111" y="73"/>
                      </a:cubicBezTo>
                      <a:cubicBezTo>
                        <a:pt x="122" y="73"/>
                        <a:pt x="133" y="73"/>
                        <a:pt x="144" y="73"/>
                      </a:cubicBezTo>
                      <a:cubicBezTo>
                        <a:pt x="143" y="90"/>
                        <a:pt x="136" y="96"/>
                        <a:pt x="119" y="95"/>
                      </a:cubicBezTo>
                      <a:cubicBezTo>
                        <a:pt x="84" y="93"/>
                        <a:pt x="49" y="94"/>
                        <a:pt x="13" y="95"/>
                      </a:cubicBezTo>
                      <a:cubicBezTo>
                        <a:pt x="1" y="95"/>
                        <a:pt x="0" y="92"/>
                        <a:pt x="4" y="81"/>
                      </a:cubicBezTo>
                      <a:cubicBezTo>
                        <a:pt x="12" y="58"/>
                        <a:pt x="20" y="35"/>
                        <a:pt x="27" y="12"/>
                      </a:cubicBezTo>
                      <a:cubicBezTo>
                        <a:pt x="30" y="4"/>
                        <a:pt x="34" y="0"/>
                        <a:pt x="43" y="0"/>
                      </a:cubicBezTo>
                      <a:cubicBezTo>
                        <a:pt x="61" y="1"/>
                        <a:pt x="80" y="1"/>
                        <a:pt x="100" y="1"/>
                      </a:cubicBezTo>
                      <a:cubicBezTo>
                        <a:pt x="92" y="25"/>
                        <a:pt x="84" y="48"/>
                        <a:pt x="7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50"/>
                <p:cNvSpPr/>
                <p:nvPr/>
              </p:nvSpPr>
              <p:spPr bwMode="auto">
                <a:xfrm>
                  <a:off x="3161673" y="4189413"/>
                  <a:ext cx="414338" cy="360363"/>
                </a:xfrm>
                <a:custGeom>
                  <a:avLst/>
                  <a:gdLst>
                    <a:gd name="T0" fmla="*/ 3 w 110"/>
                    <a:gd name="T1" fmla="*/ 73 h 96"/>
                    <a:gd name="T2" fmla="*/ 24 w 110"/>
                    <a:gd name="T3" fmla="*/ 57 h 96"/>
                    <a:gd name="T4" fmla="*/ 39 w 110"/>
                    <a:gd name="T5" fmla="*/ 10 h 96"/>
                    <a:gd name="T6" fmla="*/ 53 w 110"/>
                    <a:gd name="T7" fmla="*/ 0 h 96"/>
                    <a:gd name="T8" fmla="*/ 99 w 110"/>
                    <a:gd name="T9" fmla="*/ 0 h 96"/>
                    <a:gd name="T10" fmla="*/ 107 w 110"/>
                    <a:gd name="T11" fmla="*/ 9 h 96"/>
                    <a:gd name="T12" fmla="*/ 87 w 110"/>
                    <a:gd name="T13" fmla="*/ 67 h 96"/>
                    <a:gd name="T14" fmla="*/ 45 w 110"/>
                    <a:gd name="T15" fmla="*/ 94 h 96"/>
                    <a:gd name="T16" fmla="*/ 0 w 110"/>
                    <a:gd name="T17" fmla="*/ 93 h 96"/>
                    <a:gd name="T18" fmla="*/ 0 w 110"/>
                    <a:gd name="T19" fmla="*/ 90 h 96"/>
                    <a:gd name="T20" fmla="*/ 3 w 110"/>
                    <a:gd name="T21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6">
                      <a:moveTo>
                        <a:pt x="3" y="73"/>
                      </a:moveTo>
                      <a:cubicBezTo>
                        <a:pt x="15" y="74"/>
                        <a:pt x="21" y="68"/>
                        <a:pt x="24" y="57"/>
                      </a:cubicBezTo>
                      <a:cubicBezTo>
                        <a:pt x="29" y="41"/>
                        <a:pt x="35" y="26"/>
                        <a:pt x="39" y="10"/>
                      </a:cubicBezTo>
                      <a:cubicBezTo>
                        <a:pt x="42" y="3"/>
                        <a:pt x="45" y="0"/>
                        <a:pt x="53" y="0"/>
                      </a:cubicBezTo>
                      <a:cubicBezTo>
                        <a:pt x="68" y="1"/>
                        <a:pt x="84" y="1"/>
                        <a:pt x="99" y="0"/>
                      </a:cubicBezTo>
                      <a:cubicBezTo>
                        <a:pt x="106" y="0"/>
                        <a:pt x="110" y="1"/>
                        <a:pt x="107" y="9"/>
                      </a:cubicBezTo>
                      <a:cubicBezTo>
                        <a:pt x="101" y="29"/>
                        <a:pt x="95" y="48"/>
                        <a:pt x="87" y="67"/>
                      </a:cubicBezTo>
                      <a:cubicBezTo>
                        <a:pt x="79" y="85"/>
                        <a:pt x="65" y="95"/>
                        <a:pt x="45" y="94"/>
                      </a:cubicBezTo>
                      <a:cubicBezTo>
                        <a:pt x="30" y="94"/>
                        <a:pt x="15" y="96"/>
                        <a:pt x="0" y="93"/>
                      </a:cubicBezTo>
                      <a:cubicBezTo>
                        <a:pt x="0" y="92"/>
                        <a:pt x="0" y="91"/>
                        <a:pt x="0" y="90"/>
                      </a:cubicBezTo>
                      <a:cubicBezTo>
                        <a:pt x="0" y="84"/>
                        <a:pt x="5" y="79"/>
                        <a:pt x="3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51"/>
                <p:cNvSpPr/>
                <p:nvPr/>
              </p:nvSpPr>
              <p:spPr bwMode="auto">
                <a:xfrm>
                  <a:off x="4250698" y="4291013"/>
                  <a:ext cx="300038" cy="428625"/>
                </a:xfrm>
                <a:custGeom>
                  <a:avLst/>
                  <a:gdLst>
                    <a:gd name="T0" fmla="*/ 28 w 80"/>
                    <a:gd name="T1" fmla="*/ 111 h 114"/>
                    <a:gd name="T2" fmla="*/ 6 w 80"/>
                    <a:gd name="T3" fmla="*/ 84 h 114"/>
                    <a:gd name="T4" fmla="*/ 19 w 80"/>
                    <a:gd name="T5" fmla="*/ 16 h 114"/>
                    <a:gd name="T6" fmla="*/ 32 w 80"/>
                    <a:gd name="T7" fmla="*/ 4 h 114"/>
                    <a:gd name="T8" fmla="*/ 72 w 80"/>
                    <a:gd name="T9" fmla="*/ 7 h 114"/>
                    <a:gd name="T10" fmla="*/ 67 w 80"/>
                    <a:gd name="T11" fmla="*/ 46 h 114"/>
                    <a:gd name="T12" fmla="*/ 59 w 80"/>
                    <a:gd name="T13" fmla="*/ 93 h 114"/>
                    <a:gd name="T14" fmla="*/ 37 w 80"/>
                    <a:gd name="T15" fmla="*/ 111 h 114"/>
                    <a:gd name="T16" fmla="*/ 28 w 80"/>
                    <a:gd name="T17" fmla="*/ 111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14">
                      <a:moveTo>
                        <a:pt x="28" y="111"/>
                      </a:moveTo>
                      <a:cubicBezTo>
                        <a:pt x="0" y="111"/>
                        <a:pt x="0" y="111"/>
                        <a:pt x="6" y="84"/>
                      </a:cubicBezTo>
                      <a:cubicBezTo>
                        <a:pt x="10" y="61"/>
                        <a:pt x="15" y="39"/>
                        <a:pt x="19" y="16"/>
                      </a:cubicBezTo>
                      <a:cubicBezTo>
                        <a:pt x="20" y="8"/>
                        <a:pt x="23" y="3"/>
                        <a:pt x="32" y="4"/>
                      </a:cubicBezTo>
                      <a:cubicBezTo>
                        <a:pt x="46" y="5"/>
                        <a:pt x="65" y="0"/>
                        <a:pt x="72" y="7"/>
                      </a:cubicBezTo>
                      <a:cubicBezTo>
                        <a:pt x="80" y="15"/>
                        <a:pt x="70" y="33"/>
                        <a:pt x="67" y="46"/>
                      </a:cubicBezTo>
                      <a:cubicBezTo>
                        <a:pt x="65" y="62"/>
                        <a:pt x="60" y="77"/>
                        <a:pt x="59" y="93"/>
                      </a:cubicBezTo>
                      <a:cubicBezTo>
                        <a:pt x="57" y="108"/>
                        <a:pt x="51" y="114"/>
                        <a:pt x="37" y="111"/>
                      </a:cubicBezTo>
                      <a:cubicBezTo>
                        <a:pt x="34" y="110"/>
                        <a:pt x="31" y="111"/>
                        <a:pt x="28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53"/>
                <p:cNvSpPr/>
                <p:nvPr/>
              </p:nvSpPr>
              <p:spPr bwMode="auto">
                <a:xfrm>
                  <a:off x="6998661" y="4233863"/>
                  <a:ext cx="368300" cy="722313"/>
                </a:xfrm>
                <a:custGeom>
                  <a:avLst/>
                  <a:gdLst>
                    <a:gd name="T0" fmla="*/ 98 w 98"/>
                    <a:gd name="T1" fmla="*/ 1 h 192"/>
                    <a:gd name="T2" fmla="*/ 69 w 98"/>
                    <a:gd name="T3" fmla="*/ 82 h 192"/>
                    <a:gd name="T4" fmla="*/ 35 w 98"/>
                    <a:gd name="T5" fmla="*/ 177 h 192"/>
                    <a:gd name="T6" fmla="*/ 4 w 98"/>
                    <a:gd name="T7" fmla="*/ 187 h 192"/>
                    <a:gd name="T8" fmla="*/ 4 w 98"/>
                    <a:gd name="T9" fmla="*/ 180 h 192"/>
                    <a:gd name="T10" fmla="*/ 65 w 98"/>
                    <a:gd name="T11" fmla="*/ 8 h 192"/>
                    <a:gd name="T12" fmla="*/ 74 w 98"/>
                    <a:gd name="T13" fmla="*/ 1 h 192"/>
                    <a:gd name="T14" fmla="*/ 98 w 98"/>
                    <a:gd name="T15" fmla="*/ 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" h="192">
                      <a:moveTo>
                        <a:pt x="98" y="1"/>
                      </a:moveTo>
                      <a:cubicBezTo>
                        <a:pt x="88" y="29"/>
                        <a:pt x="79" y="56"/>
                        <a:pt x="69" y="82"/>
                      </a:cubicBezTo>
                      <a:cubicBezTo>
                        <a:pt x="58" y="114"/>
                        <a:pt x="46" y="145"/>
                        <a:pt x="35" y="177"/>
                      </a:cubicBezTo>
                      <a:cubicBezTo>
                        <a:pt x="32" y="186"/>
                        <a:pt x="13" y="192"/>
                        <a:pt x="4" y="187"/>
                      </a:cubicBezTo>
                      <a:cubicBezTo>
                        <a:pt x="0" y="185"/>
                        <a:pt x="3" y="182"/>
                        <a:pt x="4" y="180"/>
                      </a:cubicBezTo>
                      <a:cubicBezTo>
                        <a:pt x="24" y="123"/>
                        <a:pt x="45" y="65"/>
                        <a:pt x="65" y="8"/>
                      </a:cubicBezTo>
                      <a:cubicBezTo>
                        <a:pt x="67" y="4"/>
                        <a:pt x="69" y="0"/>
                        <a:pt x="74" y="1"/>
                      </a:cubicBezTo>
                      <a:cubicBezTo>
                        <a:pt x="82" y="1"/>
                        <a:pt x="89" y="1"/>
                        <a:pt x="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54"/>
                <p:cNvSpPr/>
                <p:nvPr/>
              </p:nvSpPr>
              <p:spPr bwMode="auto">
                <a:xfrm>
                  <a:off x="7422523" y="4219575"/>
                  <a:ext cx="346075" cy="728663"/>
                </a:xfrm>
                <a:custGeom>
                  <a:avLst/>
                  <a:gdLst>
                    <a:gd name="T0" fmla="*/ 16 w 92"/>
                    <a:gd name="T1" fmla="*/ 192 h 194"/>
                    <a:gd name="T2" fmla="*/ 4 w 92"/>
                    <a:gd name="T3" fmla="*/ 176 h 194"/>
                    <a:gd name="T4" fmla="*/ 55 w 92"/>
                    <a:gd name="T5" fmla="*/ 17 h 194"/>
                    <a:gd name="T6" fmla="*/ 86 w 92"/>
                    <a:gd name="T7" fmla="*/ 5 h 194"/>
                    <a:gd name="T8" fmla="*/ 86 w 92"/>
                    <a:gd name="T9" fmla="*/ 17 h 194"/>
                    <a:gd name="T10" fmla="*/ 34 w 92"/>
                    <a:gd name="T11" fmla="*/ 179 h 194"/>
                    <a:gd name="T12" fmla="*/ 16 w 92"/>
                    <a:gd name="T13" fmla="*/ 192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194">
                      <a:moveTo>
                        <a:pt x="16" y="192"/>
                      </a:moveTo>
                      <a:cubicBezTo>
                        <a:pt x="1" y="194"/>
                        <a:pt x="0" y="189"/>
                        <a:pt x="4" y="176"/>
                      </a:cubicBezTo>
                      <a:cubicBezTo>
                        <a:pt x="22" y="124"/>
                        <a:pt x="38" y="70"/>
                        <a:pt x="55" y="17"/>
                      </a:cubicBezTo>
                      <a:cubicBezTo>
                        <a:pt x="59" y="7"/>
                        <a:pt x="76" y="0"/>
                        <a:pt x="86" y="5"/>
                      </a:cubicBezTo>
                      <a:cubicBezTo>
                        <a:pt x="92" y="9"/>
                        <a:pt x="87" y="13"/>
                        <a:pt x="86" y="17"/>
                      </a:cubicBezTo>
                      <a:cubicBezTo>
                        <a:pt x="69" y="71"/>
                        <a:pt x="51" y="125"/>
                        <a:pt x="34" y="179"/>
                      </a:cubicBezTo>
                      <a:cubicBezTo>
                        <a:pt x="31" y="189"/>
                        <a:pt x="27" y="194"/>
                        <a:pt x="16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55"/>
                <p:cNvSpPr/>
                <p:nvPr/>
              </p:nvSpPr>
              <p:spPr bwMode="auto">
                <a:xfrm>
                  <a:off x="5369886" y="4230688"/>
                  <a:ext cx="307975" cy="442913"/>
                </a:xfrm>
                <a:custGeom>
                  <a:avLst/>
                  <a:gdLst>
                    <a:gd name="T0" fmla="*/ 25 w 82"/>
                    <a:gd name="T1" fmla="*/ 116 h 118"/>
                    <a:gd name="T2" fmla="*/ 7 w 82"/>
                    <a:gd name="T3" fmla="*/ 94 h 118"/>
                    <a:gd name="T4" fmla="*/ 29 w 82"/>
                    <a:gd name="T5" fmla="*/ 12 h 118"/>
                    <a:gd name="T6" fmla="*/ 42 w 82"/>
                    <a:gd name="T7" fmla="*/ 1 h 118"/>
                    <a:gd name="T8" fmla="*/ 72 w 82"/>
                    <a:gd name="T9" fmla="*/ 1 h 118"/>
                    <a:gd name="T10" fmla="*/ 79 w 82"/>
                    <a:gd name="T11" fmla="*/ 12 h 118"/>
                    <a:gd name="T12" fmla="*/ 53 w 82"/>
                    <a:gd name="T13" fmla="*/ 107 h 118"/>
                    <a:gd name="T14" fmla="*/ 40 w 82"/>
                    <a:gd name="T15" fmla="*/ 117 h 118"/>
                    <a:gd name="T16" fmla="*/ 25 w 82"/>
                    <a:gd name="T17" fmla="*/ 11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118">
                      <a:moveTo>
                        <a:pt x="25" y="116"/>
                      </a:moveTo>
                      <a:cubicBezTo>
                        <a:pt x="0" y="116"/>
                        <a:pt x="0" y="116"/>
                        <a:pt x="7" y="94"/>
                      </a:cubicBezTo>
                      <a:cubicBezTo>
                        <a:pt x="14" y="66"/>
                        <a:pt x="22" y="39"/>
                        <a:pt x="29" y="12"/>
                      </a:cubicBezTo>
                      <a:cubicBezTo>
                        <a:pt x="31" y="4"/>
                        <a:pt x="34" y="0"/>
                        <a:pt x="42" y="1"/>
                      </a:cubicBezTo>
                      <a:cubicBezTo>
                        <a:pt x="52" y="2"/>
                        <a:pt x="62" y="2"/>
                        <a:pt x="72" y="1"/>
                      </a:cubicBezTo>
                      <a:cubicBezTo>
                        <a:pt x="81" y="1"/>
                        <a:pt x="82" y="4"/>
                        <a:pt x="79" y="12"/>
                      </a:cubicBezTo>
                      <a:cubicBezTo>
                        <a:pt x="70" y="43"/>
                        <a:pt x="62" y="75"/>
                        <a:pt x="53" y="107"/>
                      </a:cubicBezTo>
                      <a:cubicBezTo>
                        <a:pt x="51" y="114"/>
                        <a:pt x="48" y="118"/>
                        <a:pt x="40" y="117"/>
                      </a:cubicBezTo>
                      <a:cubicBezTo>
                        <a:pt x="35" y="116"/>
                        <a:pt x="30" y="116"/>
                        <a:pt x="25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56"/>
                <p:cNvSpPr/>
                <p:nvPr/>
              </p:nvSpPr>
              <p:spPr bwMode="auto">
                <a:xfrm>
                  <a:off x="2517148" y="4606925"/>
                  <a:ext cx="349250" cy="322263"/>
                </a:xfrm>
                <a:custGeom>
                  <a:avLst/>
                  <a:gdLst>
                    <a:gd name="T0" fmla="*/ 0 w 93"/>
                    <a:gd name="T1" fmla="*/ 86 h 86"/>
                    <a:gd name="T2" fmla="*/ 32 w 93"/>
                    <a:gd name="T3" fmla="*/ 5 h 86"/>
                    <a:gd name="T4" fmla="*/ 42 w 93"/>
                    <a:gd name="T5" fmla="*/ 0 h 86"/>
                    <a:gd name="T6" fmla="*/ 83 w 93"/>
                    <a:gd name="T7" fmla="*/ 0 h 86"/>
                    <a:gd name="T8" fmla="*/ 90 w 93"/>
                    <a:gd name="T9" fmla="*/ 10 h 86"/>
                    <a:gd name="T10" fmla="*/ 62 w 93"/>
                    <a:gd name="T11" fmla="*/ 79 h 86"/>
                    <a:gd name="T12" fmla="*/ 54 w 93"/>
                    <a:gd name="T13" fmla="*/ 86 h 86"/>
                    <a:gd name="T14" fmla="*/ 0 w 93"/>
                    <a:gd name="T1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3" h="86">
                      <a:moveTo>
                        <a:pt x="0" y="86"/>
                      </a:moveTo>
                      <a:cubicBezTo>
                        <a:pt x="11" y="58"/>
                        <a:pt x="21" y="32"/>
                        <a:pt x="32" y="5"/>
                      </a:cubicBezTo>
                      <a:cubicBezTo>
                        <a:pt x="34" y="1"/>
                        <a:pt x="37" y="0"/>
                        <a:pt x="42" y="0"/>
                      </a:cubicBezTo>
                      <a:cubicBezTo>
                        <a:pt x="55" y="1"/>
                        <a:pt x="69" y="1"/>
                        <a:pt x="83" y="0"/>
                      </a:cubicBezTo>
                      <a:cubicBezTo>
                        <a:pt x="91" y="0"/>
                        <a:pt x="93" y="3"/>
                        <a:pt x="90" y="10"/>
                      </a:cubicBezTo>
                      <a:cubicBezTo>
                        <a:pt x="81" y="33"/>
                        <a:pt x="71" y="56"/>
                        <a:pt x="62" y="79"/>
                      </a:cubicBezTo>
                      <a:cubicBezTo>
                        <a:pt x="61" y="83"/>
                        <a:pt x="59" y="86"/>
                        <a:pt x="54" y="86"/>
                      </a:cubicBezTo>
                      <a:cubicBezTo>
                        <a:pt x="37" y="86"/>
                        <a:pt x="19" y="86"/>
                        <a:pt x="0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57"/>
                <p:cNvSpPr/>
                <p:nvPr/>
              </p:nvSpPr>
              <p:spPr bwMode="auto">
                <a:xfrm>
                  <a:off x="3350586" y="4595813"/>
                  <a:ext cx="300038" cy="349250"/>
                </a:xfrm>
                <a:custGeom>
                  <a:avLst/>
                  <a:gdLst>
                    <a:gd name="T0" fmla="*/ 27 w 80"/>
                    <a:gd name="T1" fmla="*/ 91 h 93"/>
                    <a:gd name="T2" fmla="*/ 7 w 80"/>
                    <a:gd name="T3" fmla="*/ 64 h 93"/>
                    <a:gd name="T4" fmla="*/ 18 w 80"/>
                    <a:gd name="T5" fmla="*/ 16 h 93"/>
                    <a:gd name="T6" fmla="*/ 32 w 80"/>
                    <a:gd name="T7" fmla="*/ 5 h 93"/>
                    <a:gd name="T8" fmla="*/ 72 w 80"/>
                    <a:gd name="T9" fmla="*/ 7 h 93"/>
                    <a:gd name="T10" fmla="*/ 66 w 80"/>
                    <a:gd name="T11" fmla="*/ 46 h 93"/>
                    <a:gd name="T12" fmla="*/ 59 w 80"/>
                    <a:gd name="T13" fmla="*/ 74 h 93"/>
                    <a:gd name="T14" fmla="*/ 38 w 80"/>
                    <a:gd name="T15" fmla="*/ 91 h 93"/>
                    <a:gd name="T16" fmla="*/ 27 w 80"/>
                    <a:gd name="T17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27" y="91"/>
                      </a:moveTo>
                      <a:cubicBezTo>
                        <a:pt x="0" y="91"/>
                        <a:pt x="0" y="91"/>
                        <a:pt x="7" y="64"/>
                      </a:cubicBezTo>
                      <a:cubicBezTo>
                        <a:pt x="10" y="48"/>
                        <a:pt x="15" y="32"/>
                        <a:pt x="18" y="16"/>
                      </a:cubicBezTo>
                      <a:cubicBezTo>
                        <a:pt x="20" y="7"/>
                        <a:pt x="24" y="4"/>
                        <a:pt x="32" y="5"/>
                      </a:cubicBezTo>
                      <a:cubicBezTo>
                        <a:pt x="46" y="6"/>
                        <a:pt x="66" y="0"/>
                        <a:pt x="72" y="7"/>
                      </a:cubicBezTo>
                      <a:cubicBezTo>
                        <a:pt x="80" y="15"/>
                        <a:pt x="68" y="33"/>
                        <a:pt x="66" y="46"/>
                      </a:cubicBezTo>
                      <a:cubicBezTo>
                        <a:pt x="64" y="56"/>
                        <a:pt x="60" y="65"/>
                        <a:pt x="59" y="74"/>
                      </a:cubicBezTo>
                      <a:cubicBezTo>
                        <a:pt x="58" y="88"/>
                        <a:pt x="51" y="93"/>
                        <a:pt x="38" y="91"/>
                      </a:cubicBezTo>
                      <a:cubicBezTo>
                        <a:pt x="35" y="90"/>
                        <a:pt x="31" y="91"/>
                        <a:pt x="27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58"/>
                <p:cNvSpPr/>
                <p:nvPr/>
              </p:nvSpPr>
              <p:spPr bwMode="auto">
                <a:xfrm>
                  <a:off x="2963236" y="4203700"/>
                  <a:ext cx="300038" cy="338138"/>
                </a:xfrm>
                <a:custGeom>
                  <a:avLst/>
                  <a:gdLst>
                    <a:gd name="T0" fmla="*/ 53 w 80"/>
                    <a:gd name="T1" fmla="*/ 86 h 90"/>
                    <a:gd name="T2" fmla="*/ 53 w 80"/>
                    <a:gd name="T3" fmla="*/ 89 h 90"/>
                    <a:gd name="T4" fmla="*/ 9 w 80"/>
                    <a:gd name="T5" fmla="*/ 89 h 90"/>
                    <a:gd name="T6" fmla="*/ 3 w 80"/>
                    <a:gd name="T7" fmla="*/ 81 h 90"/>
                    <a:gd name="T8" fmla="*/ 31 w 80"/>
                    <a:gd name="T9" fmla="*/ 7 h 90"/>
                    <a:gd name="T10" fmla="*/ 40 w 80"/>
                    <a:gd name="T11" fmla="*/ 0 h 90"/>
                    <a:gd name="T12" fmla="*/ 80 w 80"/>
                    <a:gd name="T13" fmla="*/ 0 h 90"/>
                    <a:gd name="T14" fmla="*/ 56 w 80"/>
                    <a:gd name="T15" fmla="*/ 69 h 90"/>
                    <a:gd name="T16" fmla="*/ 56 w 80"/>
                    <a:gd name="T17" fmla="*/ 69 h 90"/>
                    <a:gd name="T18" fmla="*/ 53 w 80"/>
                    <a:gd name="T19" fmla="*/ 8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90">
                      <a:moveTo>
                        <a:pt x="53" y="86"/>
                      </a:moveTo>
                      <a:cubicBezTo>
                        <a:pt x="53" y="87"/>
                        <a:pt x="53" y="88"/>
                        <a:pt x="53" y="89"/>
                      </a:cubicBezTo>
                      <a:cubicBezTo>
                        <a:pt x="38" y="89"/>
                        <a:pt x="23" y="89"/>
                        <a:pt x="9" y="89"/>
                      </a:cubicBezTo>
                      <a:cubicBezTo>
                        <a:pt x="1" y="90"/>
                        <a:pt x="0" y="87"/>
                        <a:pt x="3" y="81"/>
                      </a:cubicBezTo>
                      <a:cubicBezTo>
                        <a:pt x="12" y="56"/>
                        <a:pt x="22" y="32"/>
                        <a:pt x="31" y="7"/>
                      </a:cubicBezTo>
                      <a:cubicBezTo>
                        <a:pt x="33" y="3"/>
                        <a:pt x="35" y="0"/>
                        <a:pt x="40" y="0"/>
                      </a:cubicBezTo>
                      <a:cubicBezTo>
                        <a:pt x="53" y="1"/>
                        <a:pt x="66" y="0"/>
                        <a:pt x="80" y="0"/>
                      </a:cubicBezTo>
                      <a:cubicBezTo>
                        <a:pt x="73" y="25"/>
                        <a:pt x="60" y="46"/>
                        <a:pt x="56" y="69"/>
                      </a:cubicBezTo>
                      <a:cubicBezTo>
                        <a:pt x="56" y="69"/>
                        <a:pt x="56" y="69"/>
                        <a:pt x="56" y="69"/>
                      </a:cubicBezTo>
                      <a:cubicBezTo>
                        <a:pt x="52" y="74"/>
                        <a:pt x="46" y="79"/>
                        <a:pt x="53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59"/>
                <p:cNvSpPr/>
                <p:nvPr/>
              </p:nvSpPr>
              <p:spPr bwMode="auto">
                <a:xfrm>
                  <a:off x="3510923" y="4203700"/>
                  <a:ext cx="274638" cy="338138"/>
                </a:xfrm>
                <a:custGeom>
                  <a:avLst/>
                  <a:gdLst>
                    <a:gd name="T0" fmla="*/ 50 w 73"/>
                    <a:gd name="T1" fmla="*/ 0 h 90"/>
                    <a:gd name="T2" fmla="*/ 67 w 73"/>
                    <a:gd name="T3" fmla="*/ 23 h 90"/>
                    <a:gd name="T4" fmla="*/ 51 w 73"/>
                    <a:gd name="T5" fmla="*/ 79 h 90"/>
                    <a:gd name="T6" fmla="*/ 37 w 73"/>
                    <a:gd name="T7" fmla="*/ 89 h 90"/>
                    <a:gd name="T8" fmla="*/ 10 w 73"/>
                    <a:gd name="T9" fmla="*/ 56 h 90"/>
                    <a:gd name="T10" fmla="*/ 20 w 73"/>
                    <a:gd name="T11" fmla="*/ 23 h 90"/>
                    <a:gd name="T12" fmla="*/ 50 w 73"/>
                    <a:gd name="T13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90">
                      <a:moveTo>
                        <a:pt x="50" y="0"/>
                      </a:moveTo>
                      <a:cubicBezTo>
                        <a:pt x="73" y="0"/>
                        <a:pt x="73" y="0"/>
                        <a:pt x="67" y="23"/>
                      </a:cubicBezTo>
                      <a:cubicBezTo>
                        <a:pt x="61" y="41"/>
                        <a:pt x="56" y="60"/>
                        <a:pt x="51" y="79"/>
                      </a:cubicBezTo>
                      <a:cubicBezTo>
                        <a:pt x="49" y="87"/>
                        <a:pt x="45" y="89"/>
                        <a:pt x="37" y="89"/>
                      </a:cubicBezTo>
                      <a:cubicBezTo>
                        <a:pt x="0" y="90"/>
                        <a:pt x="0" y="90"/>
                        <a:pt x="10" y="56"/>
                      </a:cubicBezTo>
                      <a:cubicBezTo>
                        <a:pt x="13" y="45"/>
                        <a:pt x="17" y="34"/>
                        <a:pt x="20" y="23"/>
                      </a:cubicBezTo>
                      <a:cubicBezTo>
                        <a:pt x="27" y="0"/>
                        <a:pt x="27" y="0"/>
                        <a:pt x="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62"/>
                <p:cNvSpPr/>
                <p:nvPr/>
              </p:nvSpPr>
              <p:spPr bwMode="auto">
                <a:xfrm>
                  <a:off x="3133098" y="4565650"/>
                  <a:ext cx="280988" cy="247650"/>
                </a:xfrm>
                <a:custGeom>
                  <a:avLst/>
                  <a:gdLst>
                    <a:gd name="T0" fmla="*/ 30 w 75"/>
                    <a:gd name="T1" fmla="*/ 66 h 66"/>
                    <a:gd name="T2" fmla="*/ 7 w 75"/>
                    <a:gd name="T3" fmla="*/ 37 h 66"/>
                    <a:gd name="T4" fmla="*/ 55 w 75"/>
                    <a:gd name="T5" fmla="*/ 0 h 66"/>
                    <a:gd name="T6" fmla="*/ 67 w 75"/>
                    <a:gd name="T7" fmla="*/ 0 h 66"/>
                    <a:gd name="T8" fmla="*/ 74 w 75"/>
                    <a:gd name="T9" fmla="*/ 9 h 66"/>
                    <a:gd name="T10" fmla="*/ 61 w 75"/>
                    <a:gd name="T11" fmla="*/ 58 h 66"/>
                    <a:gd name="T12" fmla="*/ 51 w 75"/>
                    <a:gd name="T13" fmla="*/ 66 h 66"/>
                    <a:gd name="T14" fmla="*/ 30 w 75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5" h="66">
                      <a:moveTo>
                        <a:pt x="30" y="66"/>
                      </a:moveTo>
                      <a:cubicBezTo>
                        <a:pt x="0" y="66"/>
                        <a:pt x="0" y="66"/>
                        <a:pt x="7" y="37"/>
                      </a:cubicBezTo>
                      <a:cubicBezTo>
                        <a:pt x="17" y="0"/>
                        <a:pt x="17" y="0"/>
                        <a:pt x="55" y="0"/>
                      </a:cubicBezTo>
                      <a:cubicBezTo>
                        <a:pt x="59" y="0"/>
                        <a:pt x="63" y="1"/>
                        <a:pt x="67" y="0"/>
                      </a:cubicBezTo>
                      <a:cubicBezTo>
                        <a:pt x="73" y="0"/>
                        <a:pt x="75" y="3"/>
                        <a:pt x="74" y="9"/>
                      </a:cubicBezTo>
                      <a:cubicBezTo>
                        <a:pt x="69" y="25"/>
                        <a:pt x="65" y="41"/>
                        <a:pt x="61" y="58"/>
                      </a:cubicBezTo>
                      <a:cubicBezTo>
                        <a:pt x="60" y="63"/>
                        <a:pt x="57" y="66"/>
                        <a:pt x="51" y="66"/>
                      </a:cubicBezTo>
                      <a:cubicBezTo>
                        <a:pt x="44" y="65"/>
                        <a:pt x="37" y="66"/>
                        <a:pt x="30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63"/>
                <p:cNvSpPr/>
                <p:nvPr/>
              </p:nvSpPr>
              <p:spPr bwMode="auto">
                <a:xfrm>
                  <a:off x="8124198" y="4351338"/>
                  <a:ext cx="296863" cy="608013"/>
                </a:xfrm>
                <a:custGeom>
                  <a:avLst/>
                  <a:gdLst>
                    <a:gd name="T0" fmla="*/ 79 w 79"/>
                    <a:gd name="T1" fmla="*/ 5 h 162"/>
                    <a:gd name="T2" fmla="*/ 27 w 79"/>
                    <a:gd name="T3" fmla="*/ 150 h 162"/>
                    <a:gd name="T4" fmla="*/ 0 w 79"/>
                    <a:gd name="T5" fmla="*/ 159 h 162"/>
                    <a:gd name="T6" fmla="*/ 19 w 79"/>
                    <a:gd name="T7" fmla="*/ 104 h 162"/>
                    <a:gd name="T8" fmla="*/ 48 w 79"/>
                    <a:gd name="T9" fmla="*/ 22 h 162"/>
                    <a:gd name="T10" fmla="*/ 79 w 79"/>
                    <a:gd name="T11" fmla="*/ 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162">
                      <a:moveTo>
                        <a:pt x="79" y="5"/>
                      </a:moveTo>
                      <a:cubicBezTo>
                        <a:pt x="62" y="53"/>
                        <a:pt x="45" y="102"/>
                        <a:pt x="27" y="150"/>
                      </a:cubicBezTo>
                      <a:cubicBezTo>
                        <a:pt x="23" y="162"/>
                        <a:pt x="11" y="152"/>
                        <a:pt x="0" y="159"/>
                      </a:cubicBezTo>
                      <a:cubicBezTo>
                        <a:pt x="8" y="138"/>
                        <a:pt x="13" y="121"/>
                        <a:pt x="19" y="104"/>
                      </a:cubicBezTo>
                      <a:cubicBezTo>
                        <a:pt x="29" y="76"/>
                        <a:pt x="40" y="50"/>
                        <a:pt x="48" y="22"/>
                      </a:cubicBezTo>
                      <a:cubicBezTo>
                        <a:pt x="53" y="5"/>
                        <a:pt x="61" y="0"/>
                        <a:pt x="7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64"/>
                <p:cNvSpPr/>
                <p:nvPr/>
              </p:nvSpPr>
              <p:spPr bwMode="auto">
                <a:xfrm>
                  <a:off x="8476623" y="4343400"/>
                  <a:ext cx="288925" cy="598488"/>
                </a:xfrm>
                <a:custGeom>
                  <a:avLst/>
                  <a:gdLst>
                    <a:gd name="T0" fmla="*/ 0 w 77"/>
                    <a:gd name="T1" fmla="*/ 157 h 159"/>
                    <a:gd name="T2" fmla="*/ 47 w 77"/>
                    <a:gd name="T3" fmla="*/ 12 h 159"/>
                    <a:gd name="T4" fmla="*/ 68 w 77"/>
                    <a:gd name="T5" fmla="*/ 6 h 159"/>
                    <a:gd name="T6" fmla="*/ 69 w 77"/>
                    <a:gd name="T7" fmla="*/ 18 h 159"/>
                    <a:gd name="T8" fmla="*/ 31 w 77"/>
                    <a:gd name="T9" fmla="*/ 139 h 159"/>
                    <a:gd name="T10" fmla="*/ 0 w 77"/>
                    <a:gd name="T11" fmla="*/ 15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59">
                      <a:moveTo>
                        <a:pt x="0" y="157"/>
                      </a:moveTo>
                      <a:cubicBezTo>
                        <a:pt x="16" y="108"/>
                        <a:pt x="32" y="60"/>
                        <a:pt x="47" y="12"/>
                      </a:cubicBezTo>
                      <a:cubicBezTo>
                        <a:pt x="51" y="0"/>
                        <a:pt x="61" y="5"/>
                        <a:pt x="68" y="6"/>
                      </a:cubicBezTo>
                      <a:cubicBezTo>
                        <a:pt x="77" y="7"/>
                        <a:pt x="70" y="14"/>
                        <a:pt x="69" y="18"/>
                      </a:cubicBezTo>
                      <a:cubicBezTo>
                        <a:pt x="56" y="58"/>
                        <a:pt x="44" y="98"/>
                        <a:pt x="31" y="139"/>
                      </a:cubicBezTo>
                      <a:cubicBezTo>
                        <a:pt x="24" y="159"/>
                        <a:pt x="24" y="159"/>
                        <a:pt x="0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65"/>
                <p:cNvSpPr/>
                <p:nvPr/>
              </p:nvSpPr>
              <p:spPr bwMode="auto">
                <a:xfrm>
                  <a:off x="6187448" y="3876675"/>
                  <a:ext cx="280988" cy="211138"/>
                </a:xfrm>
                <a:custGeom>
                  <a:avLst/>
                  <a:gdLst>
                    <a:gd name="T0" fmla="*/ 31 w 75"/>
                    <a:gd name="T1" fmla="*/ 56 h 56"/>
                    <a:gd name="T2" fmla="*/ 7 w 75"/>
                    <a:gd name="T3" fmla="*/ 26 h 56"/>
                    <a:gd name="T4" fmla="*/ 39 w 75"/>
                    <a:gd name="T5" fmla="*/ 0 h 56"/>
                    <a:gd name="T6" fmla="*/ 52 w 75"/>
                    <a:gd name="T7" fmla="*/ 0 h 56"/>
                    <a:gd name="T8" fmla="*/ 70 w 75"/>
                    <a:gd name="T9" fmla="*/ 21 h 56"/>
                    <a:gd name="T10" fmla="*/ 68 w 75"/>
                    <a:gd name="T11" fmla="*/ 28 h 56"/>
                    <a:gd name="T12" fmla="*/ 31 w 75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56">
                      <a:moveTo>
                        <a:pt x="31" y="56"/>
                      </a:moveTo>
                      <a:cubicBezTo>
                        <a:pt x="0" y="56"/>
                        <a:pt x="0" y="56"/>
                        <a:pt x="7" y="26"/>
                      </a:cubicBezTo>
                      <a:cubicBezTo>
                        <a:pt x="13" y="0"/>
                        <a:pt x="13" y="0"/>
                        <a:pt x="39" y="0"/>
                      </a:cubicBezTo>
                      <a:cubicBezTo>
                        <a:pt x="43" y="0"/>
                        <a:pt x="48" y="0"/>
                        <a:pt x="52" y="0"/>
                      </a:cubicBezTo>
                      <a:cubicBezTo>
                        <a:pt x="75" y="0"/>
                        <a:pt x="75" y="0"/>
                        <a:pt x="70" y="21"/>
                      </a:cubicBezTo>
                      <a:cubicBezTo>
                        <a:pt x="69" y="23"/>
                        <a:pt x="68" y="26"/>
                        <a:pt x="68" y="28"/>
                      </a:cubicBezTo>
                      <a:cubicBezTo>
                        <a:pt x="61" y="56"/>
                        <a:pt x="61" y="56"/>
                        <a:pt x="31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69"/>
                <p:cNvSpPr/>
                <p:nvPr/>
              </p:nvSpPr>
              <p:spPr bwMode="auto">
                <a:xfrm>
                  <a:off x="8702048" y="3865563"/>
                  <a:ext cx="236538" cy="384175"/>
                </a:xfrm>
                <a:custGeom>
                  <a:avLst/>
                  <a:gdLst>
                    <a:gd name="T0" fmla="*/ 6 w 63"/>
                    <a:gd name="T1" fmla="*/ 78 h 102"/>
                    <a:gd name="T2" fmla="*/ 31 w 63"/>
                    <a:gd name="T3" fmla="*/ 22 h 102"/>
                    <a:gd name="T4" fmla="*/ 63 w 63"/>
                    <a:gd name="T5" fmla="*/ 5 h 102"/>
                    <a:gd name="T6" fmla="*/ 26 w 63"/>
                    <a:gd name="T7" fmla="*/ 93 h 102"/>
                    <a:gd name="T8" fmla="*/ 0 w 63"/>
                    <a:gd name="T9" fmla="*/ 93 h 102"/>
                    <a:gd name="T10" fmla="*/ 0 w 63"/>
                    <a:gd name="T11" fmla="*/ 93 h 102"/>
                    <a:gd name="T12" fmla="*/ 3 w 63"/>
                    <a:gd name="T13" fmla="*/ 87 h 102"/>
                    <a:gd name="T14" fmla="*/ 3 w 63"/>
                    <a:gd name="T15" fmla="*/ 87 h 102"/>
                    <a:gd name="T16" fmla="*/ 6 w 63"/>
                    <a:gd name="T17" fmla="*/ 78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" h="102">
                      <a:moveTo>
                        <a:pt x="6" y="78"/>
                      </a:moveTo>
                      <a:cubicBezTo>
                        <a:pt x="18" y="61"/>
                        <a:pt x="24" y="41"/>
                        <a:pt x="31" y="22"/>
                      </a:cubicBezTo>
                      <a:cubicBezTo>
                        <a:pt x="37" y="5"/>
                        <a:pt x="45" y="0"/>
                        <a:pt x="63" y="5"/>
                      </a:cubicBezTo>
                      <a:cubicBezTo>
                        <a:pt x="51" y="34"/>
                        <a:pt x="39" y="64"/>
                        <a:pt x="26" y="93"/>
                      </a:cubicBezTo>
                      <a:cubicBezTo>
                        <a:pt x="23" y="102"/>
                        <a:pt x="8" y="101"/>
                        <a:pt x="0" y="93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4" y="92"/>
                        <a:pt x="3" y="90"/>
                        <a:pt x="3" y="87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6" y="85"/>
                        <a:pt x="7" y="82"/>
                        <a:pt x="6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70"/>
                <p:cNvSpPr/>
                <p:nvPr/>
              </p:nvSpPr>
              <p:spPr bwMode="auto">
                <a:xfrm>
                  <a:off x="8379786" y="3857625"/>
                  <a:ext cx="203200" cy="387350"/>
                </a:xfrm>
                <a:custGeom>
                  <a:avLst/>
                  <a:gdLst>
                    <a:gd name="T0" fmla="*/ 29 w 54"/>
                    <a:gd name="T1" fmla="*/ 95 h 103"/>
                    <a:gd name="T2" fmla="*/ 6 w 54"/>
                    <a:gd name="T3" fmla="*/ 100 h 103"/>
                    <a:gd name="T4" fmla="*/ 4 w 54"/>
                    <a:gd name="T5" fmla="*/ 93 h 103"/>
                    <a:gd name="T6" fmla="*/ 25 w 54"/>
                    <a:gd name="T7" fmla="*/ 13 h 103"/>
                    <a:gd name="T8" fmla="*/ 45 w 54"/>
                    <a:gd name="T9" fmla="*/ 6 h 103"/>
                    <a:gd name="T10" fmla="*/ 48 w 54"/>
                    <a:gd name="T11" fmla="*/ 19 h 103"/>
                    <a:gd name="T12" fmla="*/ 35 w 54"/>
                    <a:gd name="T13" fmla="*/ 77 h 103"/>
                    <a:gd name="T14" fmla="*/ 35 w 54"/>
                    <a:gd name="T15" fmla="*/ 77 h 103"/>
                    <a:gd name="T16" fmla="*/ 32 w 54"/>
                    <a:gd name="T17" fmla="*/ 86 h 103"/>
                    <a:gd name="T18" fmla="*/ 32 w 54"/>
                    <a:gd name="T19" fmla="*/ 86 h 103"/>
                    <a:gd name="T20" fmla="*/ 29 w 54"/>
                    <a:gd name="T21" fmla="*/ 95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103">
                      <a:moveTo>
                        <a:pt x="29" y="95"/>
                      </a:moveTo>
                      <a:cubicBezTo>
                        <a:pt x="23" y="103"/>
                        <a:pt x="14" y="101"/>
                        <a:pt x="6" y="100"/>
                      </a:cubicBezTo>
                      <a:cubicBezTo>
                        <a:pt x="0" y="100"/>
                        <a:pt x="3" y="96"/>
                        <a:pt x="4" y="93"/>
                      </a:cubicBezTo>
                      <a:cubicBezTo>
                        <a:pt x="11" y="66"/>
                        <a:pt x="18" y="40"/>
                        <a:pt x="25" y="13"/>
                      </a:cubicBezTo>
                      <a:cubicBezTo>
                        <a:pt x="28" y="0"/>
                        <a:pt x="38" y="5"/>
                        <a:pt x="45" y="6"/>
                      </a:cubicBezTo>
                      <a:cubicBezTo>
                        <a:pt x="54" y="7"/>
                        <a:pt x="49" y="14"/>
                        <a:pt x="48" y="19"/>
                      </a:cubicBezTo>
                      <a:cubicBezTo>
                        <a:pt x="44" y="38"/>
                        <a:pt x="34" y="56"/>
                        <a:pt x="35" y="77"/>
                      </a:cubicBezTo>
                      <a:cubicBezTo>
                        <a:pt x="35" y="77"/>
                        <a:pt x="35" y="77"/>
                        <a:pt x="35" y="77"/>
                      </a:cubicBezTo>
                      <a:cubicBezTo>
                        <a:pt x="30" y="79"/>
                        <a:pt x="31" y="82"/>
                        <a:pt x="32" y="86"/>
                      </a:cubicBezTo>
                      <a:cubicBezTo>
                        <a:pt x="32" y="86"/>
                        <a:pt x="32" y="86"/>
                        <a:pt x="32" y="86"/>
                      </a:cubicBezTo>
                      <a:cubicBezTo>
                        <a:pt x="27" y="88"/>
                        <a:pt x="29" y="92"/>
                        <a:pt x="29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平行四边形 11"/>
            <p:cNvSpPr/>
            <p:nvPr userDrawn="1"/>
          </p:nvSpPr>
          <p:spPr>
            <a:xfrm>
              <a:off x="8989930" y="3411411"/>
              <a:ext cx="1692000" cy="270000"/>
            </a:xfrm>
            <a:prstGeom prst="parallelogram">
              <a:avLst>
                <a:gd name="adj" fmla="val 37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zh-CN" altLang="en-US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优课</a:t>
              </a:r>
              <a:r>
                <a:rPr lang="en-US" altLang="zh-CN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作品</a:t>
              </a:r>
              <a:endParaRPr lang="zh-CN" altLang="en-US" sz="1200" i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8545" y="331963"/>
            <a:ext cx="9934910" cy="646331"/>
            <a:chOff x="1363496" y="522463"/>
            <a:chExt cx="9934910" cy="646331"/>
          </a:xfrm>
        </p:grpSpPr>
        <p:sp>
          <p:nvSpPr>
            <p:cNvPr id="76" name="文本框 75"/>
            <p:cNvSpPr txBox="1"/>
            <p:nvPr/>
          </p:nvSpPr>
          <p:spPr>
            <a:xfrm>
              <a:off x="3991962" y="522463"/>
              <a:ext cx="4677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高考语文复习专题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83C44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363496" y="845628"/>
              <a:ext cx="9934910" cy="0"/>
              <a:chOff x="1363496" y="865761"/>
              <a:chExt cx="9934910" cy="0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8709025" y="865761"/>
                <a:ext cx="2589381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B83C44">
                        <a:alpha val="0"/>
                      </a:srgbClr>
                    </a:gs>
                    <a:gs pos="100000">
                      <a:srgbClr val="B83C44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1363496" y="865761"/>
                <a:ext cx="2589381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B83C44">
                        <a:alpha val="0"/>
                      </a:srgbClr>
                    </a:gs>
                    <a:gs pos="100000">
                      <a:srgbClr val="B83C44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 userDrawn="1"/>
        </p:nvGrpSpPr>
        <p:grpSpPr>
          <a:xfrm>
            <a:off x="966485" y="1404254"/>
            <a:ext cx="10259031" cy="2404954"/>
            <a:chOff x="966484" y="1023254"/>
            <a:chExt cx="10259031" cy="2404954"/>
          </a:xfrm>
        </p:grpSpPr>
        <p:sp>
          <p:nvSpPr>
            <p:cNvPr id="81" name="矩形 80"/>
            <p:cNvSpPr/>
            <p:nvPr userDrawn="1"/>
          </p:nvSpPr>
          <p:spPr bwMode="auto">
            <a:xfrm>
              <a:off x="966484" y="1023254"/>
              <a:ext cx="10259031" cy="240495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sx="101000" sy="101000" algn="ctr" rotWithShape="0">
                <a:sysClr val="windowText" lastClr="000000">
                  <a:alpha val="30000"/>
                </a:sys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 userDrawn="1"/>
          </p:nvSpPr>
          <p:spPr>
            <a:xfrm>
              <a:off x="1641505" y="1229361"/>
              <a:ext cx="9465109" cy="184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价格：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199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（初始定价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199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元，迭代</a:t>
              </a: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升级后将逐步涨价）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课件内容包含：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六大高考语文复习专题，超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个复习课件、教案和参考文献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其他福利可添加客服详询。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 userDrawn="1"/>
          </p:nvSpPr>
          <p:spPr>
            <a:xfrm>
              <a:off x="1248389" y="1473336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椭圆 83"/>
            <p:cNvSpPr/>
            <p:nvPr userDrawn="1"/>
          </p:nvSpPr>
          <p:spPr>
            <a:xfrm>
              <a:off x="1248389" y="2093183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椭圆 84"/>
            <p:cNvSpPr/>
            <p:nvPr userDrawn="1"/>
          </p:nvSpPr>
          <p:spPr>
            <a:xfrm>
              <a:off x="1248389" y="2713029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8746498" y="4304315"/>
            <a:ext cx="1483610" cy="1483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618" cy="6858000"/>
            <a:chOff x="0" y="0"/>
            <a:chExt cx="12192618" cy="6858000"/>
          </a:xfrm>
        </p:grpSpPr>
        <p:pic>
          <p:nvPicPr>
            <p:cNvPr id="4" name="Picture 51"/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20000"/>
                      </a14:imgEffect>
                      <a14:imgEffect>
                        <a14:colorTemperature colorTemp="7200"/>
                      </a14:imgEffect>
                      <a14:imgEffect>
                        <a14:saturation sat="66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40074" y="0"/>
              <a:ext cx="4352544" cy="6858000"/>
            </a:xfrm>
            <a:prstGeom prst="rect">
              <a:avLst/>
            </a:prstGeom>
          </p:spPr>
        </p:pic>
        <p:pic>
          <p:nvPicPr>
            <p:cNvPr id="5" name="Picture 51"/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20000"/>
                      </a14:imgEffect>
                      <a14:imgEffect>
                        <a14:colorTemperature colorTemp="8800"/>
                      </a14:imgEffect>
                      <a14:imgEffect>
                        <a14:saturation sat="66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4352544" cy="6858000"/>
            </a:xfrm>
            <a:prstGeom prst="rect">
              <a:avLst/>
            </a:prstGeom>
          </p:spPr>
        </p:pic>
      </p:grpSp>
      <p:pic>
        <p:nvPicPr>
          <p:cNvPr id="4098" name="Picture 2" descr="查看图片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5000" contrast="15000"/>
                    </a14:imgEffect>
                    <a14:imgEffect>
                      <a14:colorTemperature colorTemp="7200"/>
                    </a14:imgEffect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73"/>
            <a:ext cx="12192000" cy="13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793496"/>
            <a:ext cx="12192000" cy="2064505"/>
          </a:xfrm>
          <a:prstGeom prst="rect">
            <a:avLst/>
          </a:prstGeom>
          <a:solidFill>
            <a:srgbClr val="BA3B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lang="zh-CN" altLang="en-US" sz="1600" dirty="0">
              <a:solidFill>
                <a:srgbClr val="B83D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86997" y="517922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400" b="1" dirty="0">
                <a:solidFill>
                  <a:srgbClr val="B83C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作品使用及版权说明</a:t>
            </a:r>
            <a:endParaRPr lang="zh-CN" altLang="en-US" sz="4400" b="1" dirty="0">
              <a:solidFill>
                <a:srgbClr val="B83C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332656"/>
            <a:ext cx="570399" cy="1163355"/>
            <a:chOff x="8465672" y="1867086"/>
            <a:chExt cx="1440000" cy="2936948"/>
          </a:xfrm>
        </p:grpSpPr>
        <p:sp>
          <p:nvSpPr>
            <p:cNvPr id="10" name="等腰三角形 9"/>
            <p:cNvSpPr>
              <a:spLocks noChangeAspect="1"/>
            </p:cNvSpPr>
            <p:nvPr userDrawn="1"/>
          </p:nvSpPr>
          <p:spPr>
            <a:xfrm rot="5400000">
              <a:off x="7717198" y="2615560"/>
              <a:ext cx="2936948" cy="1440000"/>
            </a:xfrm>
            <a:prstGeom prst="triangl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27"/>
            <p:cNvSpPr>
              <a:spLocks noChangeAspect="1"/>
            </p:cNvSpPr>
            <p:nvPr userDrawn="1"/>
          </p:nvSpPr>
          <p:spPr>
            <a:xfrm rot="16200000" flipV="1">
              <a:off x="8451272" y="1881486"/>
              <a:ext cx="1468800" cy="1440000"/>
            </a:xfrm>
            <a:custGeom>
              <a:avLst/>
              <a:gdLst>
                <a:gd name="connsiteX0" fmla="*/ 0 w 1468800"/>
                <a:gd name="connsiteY0" fmla="*/ 1440000 h 1440000"/>
                <a:gd name="connsiteX1" fmla="*/ 0 w 1468800"/>
                <a:gd name="connsiteY1" fmla="*/ 320 h 1440000"/>
                <a:gd name="connsiteX2" fmla="*/ 326 w 1468800"/>
                <a:gd name="connsiteY2" fmla="*/ 0 h 1440000"/>
                <a:gd name="connsiteX3" fmla="*/ 1468800 w 1468800"/>
                <a:gd name="connsiteY3" fmla="*/ 144000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800" h="1440000">
                  <a:moveTo>
                    <a:pt x="0" y="1440000"/>
                  </a:moveTo>
                  <a:lnTo>
                    <a:pt x="0" y="320"/>
                  </a:lnTo>
                  <a:lnTo>
                    <a:pt x="326" y="0"/>
                  </a:lnTo>
                  <a:lnTo>
                    <a:pt x="1468800" y="1440000"/>
                  </a:lnTo>
                  <a:close/>
                </a:path>
              </a:pathLst>
            </a:custGeom>
            <a:solidFill>
              <a:srgbClr val="CC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90089" y="5596506"/>
            <a:ext cx="5657778" cy="458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让您的课堂更加优秀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25487" y="4817821"/>
            <a:ext cx="6191780" cy="670248"/>
            <a:chOff x="7139759" y="4741907"/>
            <a:chExt cx="5558603" cy="670248"/>
          </a:xfrm>
        </p:grpSpPr>
        <p:sp>
          <p:nvSpPr>
            <p:cNvPr id="14" name="矩形 13"/>
            <p:cNvSpPr/>
            <p:nvPr/>
          </p:nvSpPr>
          <p:spPr>
            <a:xfrm>
              <a:off x="7520742" y="4741907"/>
              <a:ext cx="5177620" cy="670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扫描关注“语文优课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”公众号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eft-arrowhead-in-a-circle_44897"/>
            <p:cNvSpPr>
              <a:spLocks noChangeAspect="1"/>
            </p:cNvSpPr>
            <p:nvPr/>
          </p:nvSpPr>
          <p:spPr bwMode="auto">
            <a:xfrm flipH="1">
              <a:off x="7139759" y="4961757"/>
              <a:ext cx="318298" cy="352322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43 w 533"/>
                <a:gd name="T11" fmla="*/ 414 h 533"/>
                <a:gd name="T12" fmla="*/ 316 w 533"/>
                <a:gd name="T13" fmla="*/ 424 h 533"/>
                <a:gd name="T14" fmla="*/ 284 w 533"/>
                <a:gd name="T15" fmla="*/ 410 h 533"/>
                <a:gd name="T16" fmla="*/ 185 w 533"/>
                <a:gd name="T17" fmla="*/ 294 h 533"/>
                <a:gd name="T18" fmla="*/ 185 w 533"/>
                <a:gd name="T19" fmla="*/ 240 h 533"/>
                <a:gd name="T20" fmla="*/ 283 w 533"/>
                <a:gd name="T21" fmla="*/ 124 h 533"/>
                <a:gd name="T22" fmla="*/ 343 w 533"/>
                <a:gd name="T23" fmla="*/ 119 h 533"/>
                <a:gd name="T24" fmla="*/ 348 w 533"/>
                <a:gd name="T25" fmla="*/ 178 h 533"/>
                <a:gd name="T26" fmla="*/ 273 w 533"/>
                <a:gd name="T27" fmla="*/ 267 h 533"/>
                <a:gd name="T28" fmla="*/ 348 w 533"/>
                <a:gd name="T29" fmla="*/ 355 h 533"/>
                <a:gd name="T30" fmla="*/ 343 w 533"/>
                <a:gd name="T31" fmla="*/ 41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cubicBezTo>
                    <a:pt x="0" y="414"/>
                    <a:pt x="120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20"/>
                    <a:pt x="414" y="0"/>
                    <a:pt x="267" y="0"/>
                  </a:cubicBezTo>
                  <a:close/>
                  <a:moveTo>
                    <a:pt x="343" y="414"/>
                  </a:moveTo>
                  <a:cubicBezTo>
                    <a:pt x="335" y="421"/>
                    <a:pt x="326" y="424"/>
                    <a:pt x="316" y="424"/>
                  </a:cubicBezTo>
                  <a:cubicBezTo>
                    <a:pt x="304" y="424"/>
                    <a:pt x="292" y="419"/>
                    <a:pt x="284" y="410"/>
                  </a:cubicBezTo>
                  <a:lnTo>
                    <a:pt x="185" y="294"/>
                  </a:lnTo>
                  <a:cubicBezTo>
                    <a:pt x="172" y="278"/>
                    <a:pt x="172" y="255"/>
                    <a:pt x="185" y="240"/>
                  </a:cubicBezTo>
                  <a:lnTo>
                    <a:pt x="283" y="124"/>
                  </a:lnTo>
                  <a:cubicBezTo>
                    <a:pt x="298" y="106"/>
                    <a:pt x="325" y="104"/>
                    <a:pt x="343" y="119"/>
                  </a:cubicBezTo>
                  <a:cubicBezTo>
                    <a:pt x="360" y="134"/>
                    <a:pt x="363" y="160"/>
                    <a:pt x="348" y="178"/>
                  </a:cubicBezTo>
                  <a:lnTo>
                    <a:pt x="273" y="267"/>
                  </a:lnTo>
                  <a:lnTo>
                    <a:pt x="348" y="355"/>
                  </a:lnTo>
                  <a:cubicBezTo>
                    <a:pt x="363" y="373"/>
                    <a:pt x="361" y="399"/>
                    <a:pt x="343" y="4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7"/>
          <p:cNvGrpSpPr/>
          <p:nvPr userDrawn="1"/>
        </p:nvGrpSpPr>
        <p:grpSpPr>
          <a:xfrm>
            <a:off x="686997" y="1412776"/>
            <a:ext cx="7558679" cy="3056170"/>
            <a:chOff x="686997" y="1591109"/>
            <a:chExt cx="7558679" cy="3056170"/>
          </a:xfrm>
        </p:grpSpPr>
        <p:sp>
          <p:nvSpPr>
            <p:cNvPr id="17" name="文本框 16"/>
            <p:cNvSpPr txBox="1"/>
            <p:nvPr userDrawn="1"/>
          </p:nvSpPr>
          <p:spPr>
            <a:xfrm>
              <a:off x="686997" y="1591109"/>
              <a:ext cx="7139931" cy="184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本作品使用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office365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制作，推荐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office2016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以后版本打开及使用；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作品由“优课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”原创出品，受国家著作权法保护，任何单位或个人不可以任何形式再次销售、传播，请勿以身试法，违者必究。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购买该作品的老师，只享有课件的使用权，可用于个人的教学和公开课。但请不要有以下行为，违者必究：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1344517" y="3448489"/>
              <a:ext cx="6901159" cy="119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二次贩卖或传播该作品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将该作品上传至学科网、百度文库等任何第三方网站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未经同意将该作品分享至其他微信群、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群等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114316" y="3539808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1114316" y="3939223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1114316" y="4338638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6990" y="1576568"/>
            <a:ext cx="4178423" cy="4178423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查看图片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microsoft.com/office/2007/relationships/hdphoto" Target="../media/image17.wdp"/><Relationship Id="rId7" Type="http://schemas.openxmlformats.org/officeDocument/2006/relationships/image" Target="../media/image16.jpeg"/><Relationship Id="rId6" Type="http://schemas.microsoft.com/office/2007/relationships/hdphoto" Target="../media/image15.wdp"/><Relationship Id="rId5" Type="http://schemas.openxmlformats.org/officeDocument/2006/relationships/image" Target="../media/image14.jpe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0" Type="http://schemas.openxmlformats.org/officeDocument/2006/relationships/slideLayout" Target="../slideLayouts/slideLayout3.xml"/><Relationship Id="rId2" Type="http://schemas.microsoft.com/office/2007/relationships/hdphoto" Target="../media/image11.wdp"/><Relationship Id="rId19" Type="http://schemas.microsoft.com/office/2007/relationships/hdphoto" Target="../media/image28.wdp"/><Relationship Id="rId18" Type="http://schemas.openxmlformats.org/officeDocument/2006/relationships/image" Target="../media/image27.png"/><Relationship Id="rId17" Type="http://schemas.microsoft.com/office/2007/relationships/hdphoto" Target="../media/image26.wdp"/><Relationship Id="rId16" Type="http://schemas.openxmlformats.org/officeDocument/2006/relationships/image" Target="../media/image25.png"/><Relationship Id="rId15" Type="http://schemas.microsoft.com/office/2007/relationships/hdphoto" Target="../media/image24.wdp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microsoft.com/office/2007/relationships/hdphoto" Target="../media/image21.wdp"/><Relationship Id="rId11" Type="http://schemas.openxmlformats.org/officeDocument/2006/relationships/image" Target="../media/image20.png"/><Relationship Id="rId10" Type="http://schemas.microsoft.com/office/2007/relationships/hdphoto" Target="../media/image19.wdp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microsoft.com/office/2007/relationships/hdphoto" Target="../media/image39.wdp"/><Relationship Id="rId7" Type="http://schemas.openxmlformats.org/officeDocument/2006/relationships/image" Target="../media/image38.png"/><Relationship Id="rId6" Type="http://schemas.microsoft.com/office/2007/relationships/hdphoto" Target="../media/image37.wdp"/><Relationship Id="rId5" Type="http://schemas.openxmlformats.org/officeDocument/2006/relationships/image" Target="../media/image36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.xml"/><Relationship Id="rId7" Type="http://schemas.openxmlformats.org/officeDocument/2006/relationships/image" Target="../media/image40.png"/><Relationship Id="rId6" Type="http://schemas.microsoft.com/office/2007/relationships/hdphoto" Target="../media/image37.wdp"/><Relationship Id="rId5" Type="http://schemas.openxmlformats.org/officeDocument/2006/relationships/image" Target="../media/image36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.xml"/><Relationship Id="rId5" Type="http://schemas.microsoft.com/office/2007/relationships/hdphoto" Target="../media/image45.wdp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microsoft.com/office/2007/relationships/hdphoto" Target="../media/image42.wdp"/><Relationship Id="rId1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.xml"/><Relationship Id="rId6" Type="http://schemas.microsoft.com/office/2007/relationships/hdphoto" Target="../media/image47.wdp"/><Relationship Id="rId5" Type="http://schemas.openxmlformats.org/officeDocument/2006/relationships/image" Target="../media/image46.png"/><Relationship Id="rId4" Type="http://schemas.microsoft.com/office/2007/relationships/hdphoto" Target="../media/image45.wdp"/><Relationship Id="rId3" Type="http://schemas.openxmlformats.org/officeDocument/2006/relationships/image" Target="../media/image44.png"/><Relationship Id="rId2" Type="http://schemas.microsoft.com/office/2007/relationships/hdphoto" Target="../media/image42.wdp"/><Relationship Id="rId1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.xml"/><Relationship Id="rId5" Type="http://schemas.openxmlformats.org/officeDocument/2006/relationships/image" Target="../media/image48.png"/><Relationship Id="rId4" Type="http://schemas.microsoft.com/office/2007/relationships/hdphoto" Target="../media/image45.wdp"/><Relationship Id="rId3" Type="http://schemas.openxmlformats.org/officeDocument/2006/relationships/image" Target="../media/image44.png"/><Relationship Id="rId2" Type="http://schemas.microsoft.com/office/2007/relationships/hdphoto" Target="../media/image42.wdp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microsoft.com/office/2007/relationships/hdphoto" Target="../media/image15.wdp"/><Relationship Id="rId1" Type="http://schemas.openxmlformats.org/officeDocument/2006/relationships/image" Target="../media/image2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microsoft.com/office/2007/relationships/hdphoto" Target="../media/image31.wdp"/><Relationship Id="rId3" Type="http://schemas.openxmlformats.org/officeDocument/2006/relationships/image" Target="../media/image30.png"/><Relationship Id="rId2" Type="http://schemas.microsoft.com/office/2007/relationships/hdphoto" Target="../media/image15.wdp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 descr="书架上有许多书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rightnessContrast bright="-35000" contrast="20000"/>
                    </a14:imgEffect>
                    <a14:imgEffect>
                      <a14:colorTemperature colorTemp="11200"/>
                    </a14:imgEffect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pic>
        <p:nvPicPr>
          <p:cNvPr id="332" name="图片 331" descr="黑暗中的灯光&#10;&#10;低可信度描述已自动生成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669" r="164"/>
          <a:stretch>
            <a:fillRect/>
          </a:stretch>
        </p:blipFill>
        <p:spPr>
          <a:xfrm>
            <a:off x="65854" y="1"/>
            <a:ext cx="12126146" cy="3907559"/>
          </a:xfrm>
          <a:custGeom>
            <a:avLst/>
            <a:gdLst>
              <a:gd name="connsiteX0" fmla="*/ 0 w 12126146"/>
              <a:gd name="connsiteY0" fmla="*/ 0 h 3907559"/>
              <a:gd name="connsiteX1" fmla="*/ 12126146 w 12126146"/>
              <a:gd name="connsiteY1" fmla="*/ 0 h 3907559"/>
              <a:gd name="connsiteX2" fmla="*/ 12126146 w 12126146"/>
              <a:gd name="connsiteY2" fmla="*/ 3907559 h 3907559"/>
              <a:gd name="connsiteX3" fmla="*/ 0 w 12126146"/>
              <a:gd name="connsiteY3" fmla="*/ 3907559 h 390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6146" h="3907559">
                <a:moveTo>
                  <a:pt x="0" y="0"/>
                </a:moveTo>
                <a:lnTo>
                  <a:pt x="12126146" y="0"/>
                </a:lnTo>
                <a:lnTo>
                  <a:pt x="12126146" y="3907559"/>
                </a:lnTo>
                <a:lnTo>
                  <a:pt x="0" y="3907559"/>
                </a:lnTo>
                <a:close/>
              </a:path>
            </a:pathLst>
          </a:custGeom>
        </p:spPr>
      </p:pic>
      <p:sp>
        <p:nvSpPr>
          <p:cNvPr id="187" name="任意多边形: 形状 186"/>
          <p:cNvSpPr/>
          <p:nvPr/>
        </p:nvSpPr>
        <p:spPr>
          <a:xfrm>
            <a:off x="4908987" y="320386"/>
            <a:ext cx="2362200" cy="1891642"/>
          </a:xfrm>
          <a:custGeom>
            <a:avLst/>
            <a:gdLst>
              <a:gd name="connsiteX0" fmla="*/ 3918067 w 7836134"/>
              <a:gd name="connsiteY0" fmla="*/ 0 h 6275157"/>
              <a:gd name="connsiteX1" fmla="*/ 7836134 w 7836134"/>
              <a:gd name="connsiteY1" fmla="*/ 3918067 h 6275157"/>
              <a:gd name="connsiteX2" fmla="*/ 7166990 w 7836134"/>
              <a:gd name="connsiteY2" fmla="*/ 6108696 h 6275157"/>
              <a:gd name="connsiteX3" fmla="*/ 7042512 w 7836134"/>
              <a:gd name="connsiteY3" fmla="*/ 6275157 h 6275157"/>
              <a:gd name="connsiteX4" fmla="*/ 793622 w 7836134"/>
              <a:gd name="connsiteY4" fmla="*/ 6275157 h 6275157"/>
              <a:gd name="connsiteX5" fmla="*/ 669145 w 7836134"/>
              <a:gd name="connsiteY5" fmla="*/ 6108696 h 6275157"/>
              <a:gd name="connsiteX6" fmla="*/ 0 w 7836134"/>
              <a:gd name="connsiteY6" fmla="*/ 3918067 h 6275157"/>
              <a:gd name="connsiteX7" fmla="*/ 3918067 w 7836134"/>
              <a:gd name="connsiteY7" fmla="*/ 0 h 627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6134" h="6275157">
                <a:moveTo>
                  <a:pt x="3918067" y="0"/>
                </a:moveTo>
                <a:cubicBezTo>
                  <a:pt x="6081956" y="0"/>
                  <a:pt x="7836134" y="1754178"/>
                  <a:pt x="7836134" y="3918067"/>
                </a:cubicBezTo>
                <a:cubicBezTo>
                  <a:pt x="7836134" y="4729526"/>
                  <a:pt x="7589453" y="5483368"/>
                  <a:pt x="7166990" y="6108696"/>
                </a:cubicBezTo>
                <a:lnTo>
                  <a:pt x="7042512" y="6275157"/>
                </a:lnTo>
                <a:lnTo>
                  <a:pt x="793622" y="6275157"/>
                </a:lnTo>
                <a:lnTo>
                  <a:pt x="669145" y="6108696"/>
                </a:lnTo>
                <a:cubicBezTo>
                  <a:pt x="246682" y="5483368"/>
                  <a:pt x="0" y="4729526"/>
                  <a:pt x="0" y="3918067"/>
                </a:cubicBezTo>
                <a:cubicBezTo>
                  <a:pt x="0" y="1754178"/>
                  <a:pt x="1754178" y="0"/>
                  <a:pt x="3918067" y="0"/>
                </a:cubicBezTo>
                <a:close/>
              </a:path>
            </a:pathLst>
          </a:custGeom>
          <a:gradFill>
            <a:gsLst>
              <a:gs pos="28000">
                <a:srgbClr val="E4D7C4">
                  <a:alpha val="15000"/>
                </a:srgbClr>
              </a:gs>
              <a:gs pos="84000">
                <a:srgbClr val="E4D7C4">
                  <a:alpha val="0"/>
                </a:srgbClr>
              </a:gs>
            </a:gsLst>
            <a:lin ang="5400000" scaled="0"/>
          </a:gradFill>
          <a:ln w="38100" cap="flat" cmpd="sng" algn="ctr">
            <a:gradFill>
              <a:gsLst>
                <a:gs pos="0">
                  <a:srgbClr val="E4D7C4"/>
                </a:gs>
                <a:gs pos="46000">
                  <a:srgbClr val="DBAB6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 flipV="1">
            <a:off x="1515290" y="2190562"/>
            <a:ext cx="9177956" cy="2014002"/>
            <a:chOff x="3456337" y="1171564"/>
            <a:chExt cx="5275112" cy="999997"/>
          </a:xfrm>
          <a:gradFill>
            <a:gsLst>
              <a:gs pos="0">
                <a:srgbClr val="9C7D60"/>
              </a:gs>
              <a:gs pos="100000">
                <a:srgbClr val="9C7D60"/>
              </a:gs>
            </a:gsLst>
            <a:lin ang="10800000" scaled="1"/>
          </a:gradFill>
          <a:effectLst>
            <a:outerShdw blurRad="508000" dist="508000" dir="5400000" sx="90000" sy="90000" algn="t" rotWithShape="0">
              <a:srgbClr val="312E2A">
                <a:alpha val="40000"/>
              </a:srgbClr>
            </a:outerShdw>
          </a:effectLst>
        </p:grpSpPr>
        <p:sp>
          <p:nvSpPr>
            <p:cNvPr id="19" name="波形 109"/>
            <p:cNvSpPr/>
            <p:nvPr/>
          </p:nvSpPr>
          <p:spPr>
            <a:xfrm flipV="1">
              <a:off x="3456337" y="1193676"/>
              <a:ext cx="2639663" cy="973977"/>
            </a:xfrm>
            <a:custGeom>
              <a:avLst/>
              <a:gdLst>
                <a:gd name="connsiteX0" fmla="*/ 0 w 2520578"/>
                <a:gd name="connsiteY0" fmla="*/ 61306 h 962268"/>
                <a:gd name="connsiteX1" fmla="*/ 2520578 w 2520578"/>
                <a:gd name="connsiteY1" fmla="*/ 61306 h 962268"/>
                <a:gd name="connsiteX2" fmla="*/ 2520578 w 2520578"/>
                <a:gd name="connsiteY2" fmla="*/ 900962 h 962268"/>
                <a:gd name="connsiteX3" fmla="*/ 0 w 2520578"/>
                <a:gd name="connsiteY3" fmla="*/ 900962 h 962268"/>
                <a:gd name="connsiteX4" fmla="*/ 0 w 2520578"/>
                <a:gd name="connsiteY4" fmla="*/ 61306 h 962268"/>
                <a:gd name="connsiteX0-1" fmla="*/ 0 w 2520578"/>
                <a:gd name="connsiteY0-2" fmla="*/ 33940 h 932587"/>
                <a:gd name="connsiteX1-3" fmla="*/ 2520578 w 2520578"/>
                <a:gd name="connsiteY1-4" fmla="*/ 33940 h 932587"/>
                <a:gd name="connsiteX2-5" fmla="*/ 2520578 w 2520578"/>
                <a:gd name="connsiteY2-6" fmla="*/ 873596 h 932587"/>
                <a:gd name="connsiteX3-7" fmla="*/ 0 w 2520578"/>
                <a:gd name="connsiteY3-8" fmla="*/ 873596 h 932587"/>
                <a:gd name="connsiteX4-9" fmla="*/ 0 w 2520578"/>
                <a:gd name="connsiteY4-10" fmla="*/ 33940 h 932587"/>
                <a:gd name="connsiteX0-11" fmla="*/ 0 w 2520578"/>
                <a:gd name="connsiteY0-12" fmla="*/ 0 h 898647"/>
                <a:gd name="connsiteX1-13" fmla="*/ 2520578 w 2520578"/>
                <a:gd name="connsiteY1-14" fmla="*/ 0 h 898647"/>
                <a:gd name="connsiteX2-15" fmla="*/ 2520578 w 2520578"/>
                <a:gd name="connsiteY2-16" fmla="*/ 839656 h 898647"/>
                <a:gd name="connsiteX3-17" fmla="*/ 0 w 2520578"/>
                <a:gd name="connsiteY3-18" fmla="*/ 839656 h 898647"/>
                <a:gd name="connsiteX4-19" fmla="*/ 0 w 2520578"/>
                <a:gd name="connsiteY4-20" fmla="*/ 0 h 898647"/>
                <a:gd name="connsiteX0-21" fmla="*/ 0 w 2520578"/>
                <a:gd name="connsiteY0-22" fmla="*/ 0 h 1154616"/>
                <a:gd name="connsiteX1-23" fmla="*/ 2520578 w 2520578"/>
                <a:gd name="connsiteY1-24" fmla="*/ 0 h 1154616"/>
                <a:gd name="connsiteX2-25" fmla="*/ 2520578 w 2520578"/>
                <a:gd name="connsiteY2-26" fmla="*/ 839656 h 1154616"/>
                <a:gd name="connsiteX3-27" fmla="*/ 0 w 2520578"/>
                <a:gd name="connsiteY3-28" fmla="*/ 1154616 h 1154616"/>
                <a:gd name="connsiteX4-29" fmla="*/ 0 w 2520578"/>
                <a:gd name="connsiteY4-30" fmla="*/ 0 h 1154616"/>
                <a:gd name="connsiteX0-31" fmla="*/ 0 w 2520578"/>
                <a:gd name="connsiteY0-32" fmla="*/ 0 h 1154616"/>
                <a:gd name="connsiteX1-33" fmla="*/ 2520578 w 2520578"/>
                <a:gd name="connsiteY1-34" fmla="*/ 0 h 1154616"/>
                <a:gd name="connsiteX2-35" fmla="*/ 2520578 w 2520578"/>
                <a:gd name="connsiteY2-36" fmla="*/ 839656 h 1154616"/>
                <a:gd name="connsiteX3-37" fmla="*/ 0 w 2520578"/>
                <a:gd name="connsiteY3-38" fmla="*/ 1154616 h 1154616"/>
                <a:gd name="connsiteX4-39" fmla="*/ 0 w 2520578"/>
                <a:gd name="connsiteY4-40" fmla="*/ 0 h 1154616"/>
                <a:gd name="connsiteX0-41" fmla="*/ 0 w 2520578"/>
                <a:gd name="connsiteY0-42" fmla="*/ 0 h 1154616"/>
                <a:gd name="connsiteX1-43" fmla="*/ 2520578 w 2520578"/>
                <a:gd name="connsiteY1-44" fmla="*/ 0 h 1154616"/>
                <a:gd name="connsiteX2-45" fmla="*/ 2520578 w 2520578"/>
                <a:gd name="connsiteY2-46" fmla="*/ 839656 h 1154616"/>
                <a:gd name="connsiteX3-47" fmla="*/ 0 w 2520578"/>
                <a:gd name="connsiteY3-48" fmla="*/ 1154616 h 1154616"/>
                <a:gd name="connsiteX4-49" fmla="*/ 0 w 2520578"/>
                <a:gd name="connsiteY4-50" fmla="*/ 0 h 1154616"/>
                <a:gd name="connsiteX0-51" fmla="*/ 5080 w 2525658"/>
                <a:gd name="connsiteY0-52" fmla="*/ 0 h 1017456"/>
                <a:gd name="connsiteX1-53" fmla="*/ 2525658 w 2525658"/>
                <a:gd name="connsiteY1-54" fmla="*/ 0 h 1017456"/>
                <a:gd name="connsiteX2-55" fmla="*/ 2525658 w 2525658"/>
                <a:gd name="connsiteY2-56" fmla="*/ 839656 h 1017456"/>
                <a:gd name="connsiteX3-57" fmla="*/ 0 w 2525658"/>
                <a:gd name="connsiteY3-58" fmla="*/ 1017456 h 1017456"/>
                <a:gd name="connsiteX4-59" fmla="*/ 5080 w 2525658"/>
                <a:gd name="connsiteY4-60" fmla="*/ 0 h 1017456"/>
                <a:gd name="connsiteX0-61" fmla="*/ 5080 w 2525658"/>
                <a:gd name="connsiteY0-62" fmla="*/ 0 h 1017456"/>
                <a:gd name="connsiteX1-63" fmla="*/ 2525658 w 2525658"/>
                <a:gd name="connsiteY1-64" fmla="*/ 0 h 1017456"/>
                <a:gd name="connsiteX2-65" fmla="*/ 2525658 w 2525658"/>
                <a:gd name="connsiteY2-66" fmla="*/ 839656 h 1017456"/>
                <a:gd name="connsiteX3-67" fmla="*/ 0 w 2525658"/>
                <a:gd name="connsiteY3-68" fmla="*/ 1017456 h 1017456"/>
                <a:gd name="connsiteX4-69" fmla="*/ 5080 w 2525658"/>
                <a:gd name="connsiteY4-70" fmla="*/ 0 h 1017456"/>
                <a:gd name="connsiteX0-71" fmla="*/ 5080 w 2525658"/>
                <a:gd name="connsiteY0-72" fmla="*/ 0 h 1017456"/>
                <a:gd name="connsiteX1-73" fmla="*/ 2525658 w 2525658"/>
                <a:gd name="connsiteY1-74" fmla="*/ 0 h 1017456"/>
                <a:gd name="connsiteX2-75" fmla="*/ 2525658 w 2525658"/>
                <a:gd name="connsiteY2-76" fmla="*/ 839656 h 1017456"/>
                <a:gd name="connsiteX3-77" fmla="*/ 0 w 2525658"/>
                <a:gd name="connsiteY3-78" fmla="*/ 1017456 h 1017456"/>
                <a:gd name="connsiteX4-79" fmla="*/ 5080 w 2525658"/>
                <a:gd name="connsiteY4-80" fmla="*/ 0 h 1017456"/>
                <a:gd name="connsiteX0-81" fmla="*/ 5080 w 2525658"/>
                <a:gd name="connsiteY0-82" fmla="*/ 0 h 1017456"/>
                <a:gd name="connsiteX1-83" fmla="*/ 2525658 w 2525658"/>
                <a:gd name="connsiteY1-84" fmla="*/ 0 h 1017456"/>
                <a:gd name="connsiteX2-85" fmla="*/ 2525658 w 2525658"/>
                <a:gd name="connsiteY2-86" fmla="*/ 839656 h 1017456"/>
                <a:gd name="connsiteX3-87" fmla="*/ 0 w 2525658"/>
                <a:gd name="connsiteY3-88" fmla="*/ 1017456 h 1017456"/>
                <a:gd name="connsiteX4-89" fmla="*/ 5080 w 2525658"/>
                <a:gd name="connsiteY4-90" fmla="*/ 0 h 1017456"/>
                <a:gd name="connsiteX0-91" fmla="*/ 5080 w 2530348"/>
                <a:gd name="connsiteY0-92" fmla="*/ 0 h 1017456"/>
                <a:gd name="connsiteX1-93" fmla="*/ 2525658 w 2530348"/>
                <a:gd name="connsiteY1-94" fmla="*/ 0 h 1017456"/>
                <a:gd name="connsiteX2-95" fmla="*/ 2530348 w 2530348"/>
                <a:gd name="connsiteY2-96" fmla="*/ 755946 h 1017456"/>
                <a:gd name="connsiteX3-97" fmla="*/ 0 w 2530348"/>
                <a:gd name="connsiteY3-98" fmla="*/ 1017456 h 1017456"/>
                <a:gd name="connsiteX4-99" fmla="*/ 5080 w 2530348"/>
                <a:gd name="connsiteY4-100" fmla="*/ 0 h 1017456"/>
                <a:gd name="connsiteX0-101" fmla="*/ 5080 w 2525658"/>
                <a:gd name="connsiteY0-102" fmla="*/ 0 h 1017456"/>
                <a:gd name="connsiteX1-103" fmla="*/ 2525658 w 2525658"/>
                <a:gd name="connsiteY1-104" fmla="*/ 0 h 1017456"/>
                <a:gd name="connsiteX2-105" fmla="*/ 2522923 w 2525658"/>
                <a:gd name="connsiteY2-106" fmla="*/ 772223 h 1017456"/>
                <a:gd name="connsiteX3-107" fmla="*/ 0 w 2525658"/>
                <a:gd name="connsiteY3-108" fmla="*/ 1017456 h 1017456"/>
                <a:gd name="connsiteX4-109" fmla="*/ 5080 w 2525658"/>
                <a:gd name="connsiteY4-110" fmla="*/ 0 h 1017456"/>
                <a:gd name="connsiteX0-111" fmla="*/ 5080 w 2525658"/>
                <a:gd name="connsiteY0-112" fmla="*/ 0 h 1017456"/>
                <a:gd name="connsiteX1-113" fmla="*/ 2525658 w 2525658"/>
                <a:gd name="connsiteY1-114" fmla="*/ 0 h 1017456"/>
                <a:gd name="connsiteX2-115" fmla="*/ 2522923 w 2525658"/>
                <a:gd name="connsiteY2-116" fmla="*/ 772223 h 1017456"/>
                <a:gd name="connsiteX3-117" fmla="*/ 0 w 2525658"/>
                <a:gd name="connsiteY3-118" fmla="*/ 1017456 h 1017456"/>
                <a:gd name="connsiteX4-119" fmla="*/ 5080 w 2525658"/>
                <a:gd name="connsiteY4-120" fmla="*/ 0 h 1017456"/>
                <a:gd name="connsiteX0-121" fmla="*/ 5080 w 2525658"/>
                <a:gd name="connsiteY0-122" fmla="*/ 0 h 1017456"/>
                <a:gd name="connsiteX1-123" fmla="*/ 2525658 w 2525658"/>
                <a:gd name="connsiteY1-124" fmla="*/ 0 h 1017456"/>
                <a:gd name="connsiteX2-125" fmla="*/ 2522923 w 2525658"/>
                <a:gd name="connsiteY2-126" fmla="*/ 772223 h 1017456"/>
                <a:gd name="connsiteX3-127" fmla="*/ 0 w 2525658"/>
                <a:gd name="connsiteY3-128" fmla="*/ 1017456 h 1017456"/>
                <a:gd name="connsiteX4-129" fmla="*/ 5080 w 2525658"/>
                <a:gd name="connsiteY4-130" fmla="*/ 0 h 1017456"/>
                <a:gd name="connsiteX0-131" fmla="*/ 183 w 2520761"/>
                <a:gd name="connsiteY0-132" fmla="*/ 0 h 872126"/>
                <a:gd name="connsiteX1-133" fmla="*/ 2520761 w 2520761"/>
                <a:gd name="connsiteY1-134" fmla="*/ 0 h 872126"/>
                <a:gd name="connsiteX2-135" fmla="*/ 2518026 w 2520761"/>
                <a:gd name="connsiteY2-136" fmla="*/ 772223 h 872126"/>
                <a:gd name="connsiteX3-137" fmla="*/ 7479 w 2520761"/>
                <a:gd name="connsiteY3-138" fmla="*/ 872126 h 872126"/>
                <a:gd name="connsiteX4-139" fmla="*/ 183 w 2520761"/>
                <a:gd name="connsiteY4-140" fmla="*/ 0 h 872126"/>
                <a:gd name="connsiteX0-141" fmla="*/ 183 w 2520761"/>
                <a:gd name="connsiteY0-142" fmla="*/ 0 h 932368"/>
                <a:gd name="connsiteX1-143" fmla="*/ 2520761 w 2520761"/>
                <a:gd name="connsiteY1-144" fmla="*/ 0 h 932368"/>
                <a:gd name="connsiteX2-145" fmla="*/ 2518026 w 2520761"/>
                <a:gd name="connsiteY2-146" fmla="*/ 772223 h 932368"/>
                <a:gd name="connsiteX3-147" fmla="*/ 7479 w 2520761"/>
                <a:gd name="connsiteY3-148" fmla="*/ 872126 h 932368"/>
                <a:gd name="connsiteX4-149" fmla="*/ 183 w 2520761"/>
                <a:gd name="connsiteY4-150" fmla="*/ 0 h 932368"/>
                <a:gd name="connsiteX0-151" fmla="*/ 183 w 2520761"/>
                <a:gd name="connsiteY0-152" fmla="*/ 0 h 897886"/>
                <a:gd name="connsiteX1-153" fmla="*/ 2520761 w 2520761"/>
                <a:gd name="connsiteY1-154" fmla="*/ 0 h 897886"/>
                <a:gd name="connsiteX2-155" fmla="*/ 2518026 w 2520761"/>
                <a:gd name="connsiteY2-156" fmla="*/ 772223 h 897886"/>
                <a:gd name="connsiteX3-157" fmla="*/ 7479 w 2520761"/>
                <a:gd name="connsiteY3-158" fmla="*/ 872126 h 897886"/>
                <a:gd name="connsiteX4-159" fmla="*/ 183 w 2520761"/>
                <a:gd name="connsiteY4-160" fmla="*/ 0 h 8978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20761" h="897886">
                  <a:moveTo>
                    <a:pt x="183" y="0"/>
                  </a:moveTo>
                  <a:cubicBezTo>
                    <a:pt x="287778" y="202995"/>
                    <a:pt x="1680568" y="204354"/>
                    <a:pt x="2520761" y="0"/>
                  </a:cubicBezTo>
                  <a:cubicBezTo>
                    <a:pt x="2520761" y="279885"/>
                    <a:pt x="2518026" y="492338"/>
                    <a:pt x="2518026" y="772223"/>
                  </a:cubicBezTo>
                  <a:cubicBezTo>
                    <a:pt x="1482299" y="597556"/>
                    <a:pt x="1582832" y="1000622"/>
                    <a:pt x="7479" y="872126"/>
                  </a:cubicBezTo>
                  <a:cubicBezTo>
                    <a:pt x="9172" y="532974"/>
                    <a:pt x="-1510" y="339152"/>
                    <a:pt x="183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A6896B"/>
                </a:gs>
                <a:gs pos="63000">
                  <a:srgbClr val="81755E"/>
                </a:gs>
              </a:gsLst>
              <a:lin ang="0" scaled="1"/>
              <a:tileRect/>
            </a:gradFill>
            <a:ln w="6350">
              <a:gradFill flip="none" rotWithShape="1">
                <a:gsLst>
                  <a:gs pos="70000">
                    <a:srgbClr val="54351F"/>
                  </a:gs>
                  <a:gs pos="38500">
                    <a:srgbClr val="DBAB60"/>
                  </a:gs>
                  <a:gs pos="0">
                    <a:srgbClr val="52331D">
                      <a:alpha val="0"/>
                    </a:srgbClr>
                  </a:gs>
                  <a:gs pos="100000">
                    <a:srgbClr val="DBAB60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  <p:sp>
          <p:nvSpPr>
            <p:cNvPr id="20" name="波形 109"/>
            <p:cNvSpPr/>
            <p:nvPr/>
          </p:nvSpPr>
          <p:spPr>
            <a:xfrm flipH="1" flipV="1">
              <a:off x="6086658" y="1171564"/>
              <a:ext cx="2644791" cy="999997"/>
            </a:xfrm>
            <a:custGeom>
              <a:avLst/>
              <a:gdLst>
                <a:gd name="connsiteX0" fmla="*/ 0 w 2520578"/>
                <a:gd name="connsiteY0" fmla="*/ 61306 h 962268"/>
                <a:gd name="connsiteX1" fmla="*/ 2520578 w 2520578"/>
                <a:gd name="connsiteY1" fmla="*/ 61306 h 962268"/>
                <a:gd name="connsiteX2" fmla="*/ 2520578 w 2520578"/>
                <a:gd name="connsiteY2" fmla="*/ 900962 h 962268"/>
                <a:gd name="connsiteX3" fmla="*/ 0 w 2520578"/>
                <a:gd name="connsiteY3" fmla="*/ 900962 h 962268"/>
                <a:gd name="connsiteX4" fmla="*/ 0 w 2520578"/>
                <a:gd name="connsiteY4" fmla="*/ 61306 h 962268"/>
                <a:gd name="connsiteX0-1" fmla="*/ 0 w 2520578"/>
                <a:gd name="connsiteY0-2" fmla="*/ 33940 h 932587"/>
                <a:gd name="connsiteX1-3" fmla="*/ 2520578 w 2520578"/>
                <a:gd name="connsiteY1-4" fmla="*/ 33940 h 932587"/>
                <a:gd name="connsiteX2-5" fmla="*/ 2520578 w 2520578"/>
                <a:gd name="connsiteY2-6" fmla="*/ 873596 h 932587"/>
                <a:gd name="connsiteX3-7" fmla="*/ 0 w 2520578"/>
                <a:gd name="connsiteY3-8" fmla="*/ 873596 h 932587"/>
                <a:gd name="connsiteX4-9" fmla="*/ 0 w 2520578"/>
                <a:gd name="connsiteY4-10" fmla="*/ 33940 h 932587"/>
                <a:gd name="connsiteX0-11" fmla="*/ 0 w 2520578"/>
                <a:gd name="connsiteY0-12" fmla="*/ 0 h 898647"/>
                <a:gd name="connsiteX1-13" fmla="*/ 2520578 w 2520578"/>
                <a:gd name="connsiteY1-14" fmla="*/ 0 h 898647"/>
                <a:gd name="connsiteX2-15" fmla="*/ 2520578 w 2520578"/>
                <a:gd name="connsiteY2-16" fmla="*/ 839656 h 898647"/>
                <a:gd name="connsiteX3-17" fmla="*/ 0 w 2520578"/>
                <a:gd name="connsiteY3-18" fmla="*/ 839656 h 898647"/>
                <a:gd name="connsiteX4-19" fmla="*/ 0 w 2520578"/>
                <a:gd name="connsiteY4-20" fmla="*/ 0 h 898647"/>
                <a:gd name="connsiteX0-21" fmla="*/ 0 w 2520578"/>
                <a:gd name="connsiteY0-22" fmla="*/ 0 h 1154616"/>
                <a:gd name="connsiteX1-23" fmla="*/ 2520578 w 2520578"/>
                <a:gd name="connsiteY1-24" fmla="*/ 0 h 1154616"/>
                <a:gd name="connsiteX2-25" fmla="*/ 2520578 w 2520578"/>
                <a:gd name="connsiteY2-26" fmla="*/ 839656 h 1154616"/>
                <a:gd name="connsiteX3-27" fmla="*/ 0 w 2520578"/>
                <a:gd name="connsiteY3-28" fmla="*/ 1154616 h 1154616"/>
                <a:gd name="connsiteX4-29" fmla="*/ 0 w 2520578"/>
                <a:gd name="connsiteY4-30" fmla="*/ 0 h 1154616"/>
                <a:gd name="connsiteX0-31" fmla="*/ 0 w 2520578"/>
                <a:gd name="connsiteY0-32" fmla="*/ 0 h 1154616"/>
                <a:gd name="connsiteX1-33" fmla="*/ 2520578 w 2520578"/>
                <a:gd name="connsiteY1-34" fmla="*/ 0 h 1154616"/>
                <a:gd name="connsiteX2-35" fmla="*/ 2520578 w 2520578"/>
                <a:gd name="connsiteY2-36" fmla="*/ 839656 h 1154616"/>
                <a:gd name="connsiteX3-37" fmla="*/ 0 w 2520578"/>
                <a:gd name="connsiteY3-38" fmla="*/ 1154616 h 1154616"/>
                <a:gd name="connsiteX4-39" fmla="*/ 0 w 2520578"/>
                <a:gd name="connsiteY4-40" fmla="*/ 0 h 1154616"/>
                <a:gd name="connsiteX0-41" fmla="*/ 0 w 2520578"/>
                <a:gd name="connsiteY0-42" fmla="*/ 0 h 1154616"/>
                <a:gd name="connsiteX1-43" fmla="*/ 2520578 w 2520578"/>
                <a:gd name="connsiteY1-44" fmla="*/ 0 h 1154616"/>
                <a:gd name="connsiteX2-45" fmla="*/ 2520578 w 2520578"/>
                <a:gd name="connsiteY2-46" fmla="*/ 839656 h 1154616"/>
                <a:gd name="connsiteX3-47" fmla="*/ 0 w 2520578"/>
                <a:gd name="connsiteY3-48" fmla="*/ 1154616 h 1154616"/>
                <a:gd name="connsiteX4-49" fmla="*/ 0 w 2520578"/>
                <a:gd name="connsiteY4-50" fmla="*/ 0 h 1154616"/>
                <a:gd name="connsiteX0-51" fmla="*/ 5080 w 2525658"/>
                <a:gd name="connsiteY0-52" fmla="*/ 0 h 1017456"/>
                <a:gd name="connsiteX1-53" fmla="*/ 2525658 w 2525658"/>
                <a:gd name="connsiteY1-54" fmla="*/ 0 h 1017456"/>
                <a:gd name="connsiteX2-55" fmla="*/ 2525658 w 2525658"/>
                <a:gd name="connsiteY2-56" fmla="*/ 839656 h 1017456"/>
                <a:gd name="connsiteX3-57" fmla="*/ 0 w 2525658"/>
                <a:gd name="connsiteY3-58" fmla="*/ 1017456 h 1017456"/>
                <a:gd name="connsiteX4-59" fmla="*/ 5080 w 2525658"/>
                <a:gd name="connsiteY4-60" fmla="*/ 0 h 1017456"/>
                <a:gd name="connsiteX0-61" fmla="*/ 5080 w 2525658"/>
                <a:gd name="connsiteY0-62" fmla="*/ 0 h 1017456"/>
                <a:gd name="connsiteX1-63" fmla="*/ 2525658 w 2525658"/>
                <a:gd name="connsiteY1-64" fmla="*/ 0 h 1017456"/>
                <a:gd name="connsiteX2-65" fmla="*/ 2525658 w 2525658"/>
                <a:gd name="connsiteY2-66" fmla="*/ 839656 h 1017456"/>
                <a:gd name="connsiteX3-67" fmla="*/ 0 w 2525658"/>
                <a:gd name="connsiteY3-68" fmla="*/ 1017456 h 1017456"/>
                <a:gd name="connsiteX4-69" fmla="*/ 5080 w 2525658"/>
                <a:gd name="connsiteY4-70" fmla="*/ 0 h 1017456"/>
                <a:gd name="connsiteX0-71" fmla="*/ 5080 w 2525658"/>
                <a:gd name="connsiteY0-72" fmla="*/ 0 h 1017456"/>
                <a:gd name="connsiteX1-73" fmla="*/ 2525658 w 2525658"/>
                <a:gd name="connsiteY1-74" fmla="*/ 0 h 1017456"/>
                <a:gd name="connsiteX2-75" fmla="*/ 2525658 w 2525658"/>
                <a:gd name="connsiteY2-76" fmla="*/ 839656 h 1017456"/>
                <a:gd name="connsiteX3-77" fmla="*/ 0 w 2525658"/>
                <a:gd name="connsiteY3-78" fmla="*/ 1017456 h 1017456"/>
                <a:gd name="connsiteX4-79" fmla="*/ 5080 w 2525658"/>
                <a:gd name="connsiteY4-80" fmla="*/ 0 h 1017456"/>
                <a:gd name="connsiteX0-81" fmla="*/ 5080 w 2525658"/>
                <a:gd name="connsiteY0-82" fmla="*/ 0 h 1017456"/>
                <a:gd name="connsiteX1-83" fmla="*/ 2525658 w 2525658"/>
                <a:gd name="connsiteY1-84" fmla="*/ 0 h 1017456"/>
                <a:gd name="connsiteX2-85" fmla="*/ 2525658 w 2525658"/>
                <a:gd name="connsiteY2-86" fmla="*/ 839656 h 1017456"/>
                <a:gd name="connsiteX3-87" fmla="*/ 0 w 2525658"/>
                <a:gd name="connsiteY3-88" fmla="*/ 1017456 h 1017456"/>
                <a:gd name="connsiteX4-89" fmla="*/ 5080 w 2525658"/>
                <a:gd name="connsiteY4-90" fmla="*/ 0 h 1017456"/>
                <a:gd name="connsiteX0-91" fmla="*/ 5080 w 2525658"/>
                <a:gd name="connsiteY0-92" fmla="*/ 0 h 1017456"/>
                <a:gd name="connsiteX1-93" fmla="*/ 2525658 w 2525658"/>
                <a:gd name="connsiteY1-94" fmla="*/ 0 h 1017456"/>
                <a:gd name="connsiteX2-95" fmla="*/ 2525658 w 2525658"/>
                <a:gd name="connsiteY2-96" fmla="*/ 751540 h 1017456"/>
                <a:gd name="connsiteX3-97" fmla="*/ 0 w 2525658"/>
                <a:gd name="connsiteY3-98" fmla="*/ 1017456 h 1017456"/>
                <a:gd name="connsiteX4-99" fmla="*/ 5080 w 2525658"/>
                <a:gd name="connsiteY4-100" fmla="*/ 0 h 1017456"/>
                <a:gd name="connsiteX0-101" fmla="*/ 5080 w 2525658"/>
                <a:gd name="connsiteY0-102" fmla="*/ 0 h 1017456"/>
                <a:gd name="connsiteX1-103" fmla="*/ 2525658 w 2525658"/>
                <a:gd name="connsiteY1-104" fmla="*/ 0 h 1017456"/>
                <a:gd name="connsiteX2-105" fmla="*/ 2525658 w 2525658"/>
                <a:gd name="connsiteY2-106" fmla="*/ 751540 h 1017456"/>
                <a:gd name="connsiteX3-107" fmla="*/ 0 w 2525658"/>
                <a:gd name="connsiteY3-108" fmla="*/ 1017456 h 1017456"/>
                <a:gd name="connsiteX4-109" fmla="*/ 5080 w 2525658"/>
                <a:gd name="connsiteY4-110" fmla="*/ 0 h 1017456"/>
                <a:gd name="connsiteX0-111" fmla="*/ 5080 w 2525658"/>
                <a:gd name="connsiteY0-112" fmla="*/ 0 h 1017456"/>
                <a:gd name="connsiteX1-113" fmla="*/ 2525658 w 2525658"/>
                <a:gd name="connsiteY1-114" fmla="*/ 0 h 1017456"/>
                <a:gd name="connsiteX2-115" fmla="*/ 2525658 w 2525658"/>
                <a:gd name="connsiteY2-116" fmla="*/ 751540 h 1017456"/>
                <a:gd name="connsiteX3-117" fmla="*/ 0 w 2525658"/>
                <a:gd name="connsiteY3-118" fmla="*/ 1017456 h 1017456"/>
                <a:gd name="connsiteX4-119" fmla="*/ 5080 w 2525658"/>
                <a:gd name="connsiteY4-120" fmla="*/ 0 h 1017456"/>
                <a:gd name="connsiteX0-121" fmla="*/ 5080 w 2525658"/>
                <a:gd name="connsiteY0-122" fmla="*/ 0 h 872065"/>
                <a:gd name="connsiteX1-123" fmla="*/ 2525658 w 2525658"/>
                <a:gd name="connsiteY1-124" fmla="*/ 0 h 872065"/>
                <a:gd name="connsiteX2-125" fmla="*/ 2525658 w 2525658"/>
                <a:gd name="connsiteY2-126" fmla="*/ 751540 h 872065"/>
                <a:gd name="connsiteX3-127" fmla="*/ 0 w 2525658"/>
                <a:gd name="connsiteY3-128" fmla="*/ 872065 h 872065"/>
                <a:gd name="connsiteX4-129" fmla="*/ 5080 w 2525658"/>
                <a:gd name="connsiteY4-130" fmla="*/ 0 h 872065"/>
                <a:gd name="connsiteX0-131" fmla="*/ 5080 w 2525658"/>
                <a:gd name="connsiteY0-132" fmla="*/ 0 h 932557"/>
                <a:gd name="connsiteX1-133" fmla="*/ 2525658 w 2525658"/>
                <a:gd name="connsiteY1-134" fmla="*/ 0 h 932557"/>
                <a:gd name="connsiteX2-135" fmla="*/ 2525658 w 2525658"/>
                <a:gd name="connsiteY2-136" fmla="*/ 751540 h 932557"/>
                <a:gd name="connsiteX3-137" fmla="*/ 0 w 2525658"/>
                <a:gd name="connsiteY3-138" fmla="*/ 872065 h 932557"/>
                <a:gd name="connsiteX4-139" fmla="*/ 5080 w 2525658"/>
                <a:gd name="connsiteY4-140" fmla="*/ 0 h 932557"/>
                <a:gd name="connsiteX0-141" fmla="*/ 5080 w 2525658"/>
                <a:gd name="connsiteY0-142" fmla="*/ 0 h 923444"/>
                <a:gd name="connsiteX1-143" fmla="*/ 2525658 w 2525658"/>
                <a:gd name="connsiteY1-144" fmla="*/ 0 h 923444"/>
                <a:gd name="connsiteX2-145" fmla="*/ 2525658 w 2525658"/>
                <a:gd name="connsiteY2-146" fmla="*/ 751540 h 923444"/>
                <a:gd name="connsiteX3-147" fmla="*/ 0 w 2525658"/>
                <a:gd name="connsiteY3-148" fmla="*/ 872065 h 923444"/>
                <a:gd name="connsiteX4-149" fmla="*/ 5080 w 2525658"/>
                <a:gd name="connsiteY4-150" fmla="*/ 0 h 923444"/>
                <a:gd name="connsiteX0-151" fmla="*/ 5080 w 2525658"/>
                <a:gd name="connsiteY0-152" fmla="*/ 0 h 927326"/>
                <a:gd name="connsiteX1-153" fmla="*/ 2525658 w 2525658"/>
                <a:gd name="connsiteY1-154" fmla="*/ 0 h 927326"/>
                <a:gd name="connsiteX2-155" fmla="*/ 2520968 w 2525658"/>
                <a:gd name="connsiteY2-156" fmla="*/ 777975 h 927326"/>
                <a:gd name="connsiteX3-157" fmla="*/ 0 w 2525658"/>
                <a:gd name="connsiteY3-158" fmla="*/ 872065 h 927326"/>
                <a:gd name="connsiteX4-159" fmla="*/ 5080 w 2525658"/>
                <a:gd name="connsiteY4-160" fmla="*/ 0 h 927326"/>
                <a:gd name="connsiteX0-161" fmla="*/ 5080 w 2525658"/>
                <a:gd name="connsiteY0-162" fmla="*/ 0 h 917326"/>
                <a:gd name="connsiteX1-163" fmla="*/ 2525658 w 2525658"/>
                <a:gd name="connsiteY1-164" fmla="*/ 0 h 917326"/>
                <a:gd name="connsiteX2-165" fmla="*/ 2520968 w 2525658"/>
                <a:gd name="connsiteY2-166" fmla="*/ 777975 h 917326"/>
                <a:gd name="connsiteX3-167" fmla="*/ 0 w 2525658"/>
                <a:gd name="connsiteY3-168" fmla="*/ 872065 h 917326"/>
                <a:gd name="connsiteX4-169" fmla="*/ 5080 w 2525658"/>
                <a:gd name="connsiteY4-170" fmla="*/ 0 h 917326"/>
                <a:gd name="connsiteX0-171" fmla="*/ 5080 w 2525658"/>
                <a:gd name="connsiteY0-172" fmla="*/ 0 h 908434"/>
                <a:gd name="connsiteX1-173" fmla="*/ 2525658 w 2525658"/>
                <a:gd name="connsiteY1-174" fmla="*/ 0 h 908434"/>
                <a:gd name="connsiteX2-175" fmla="*/ 2520968 w 2525658"/>
                <a:gd name="connsiteY2-176" fmla="*/ 777975 h 908434"/>
                <a:gd name="connsiteX3-177" fmla="*/ 0 w 2525658"/>
                <a:gd name="connsiteY3-178" fmla="*/ 872065 h 908434"/>
                <a:gd name="connsiteX4-179" fmla="*/ 5080 w 2525658"/>
                <a:gd name="connsiteY4-180" fmla="*/ 0 h 908434"/>
                <a:gd name="connsiteX0-181" fmla="*/ 5080 w 2525658"/>
                <a:gd name="connsiteY0-182" fmla="*/ 0 h 921872"/>
                <a:gd name="connsiteX1-183" fmla="*/ 2525658 w 2525658"/>
                <a:gd name="connsiteY1-184" fmla="*/ 0 h 921872"/>
                <a:gd name="connsiteX2-185" fmla="*/ 2520968 w 2525658"/>
                <a:gd name="connsiteY2-186" fmla="*/ 777975 h 921872"/>
                <a:gd name="connsiteX3-187" fmla="*/ 0 w 2525658"/>
                <a:gd name="connsiteY3-188" fmla="*/ 872065 h 921872"/>
                <a:gd name="connsiteX4-189" fmla="*/ 5080 w 2525658"/>
                <a:gd name="connsiteY4-190" fmla="*/ 0 h 9218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25658" h="921872">
                  <a:moveTo>
                    <a:pt x="5080" y="0"/>
                  </a:moveTo>
                  <a:cubicBezTo>
                    <a:pt x="327037" y="258036"/>
                    <a:pt x="1685465" y="204354"/>
                    <a:pt x="2525658" y="0"/>
                  </a:cubicBezTo>
                  <a:cubicBezTo>
                    <a:pt x="2524095" y="259325"/>
                    <a:pt x="2522531" y="518650"/>
                    <a:pt x="2520968" y="777975"/>
                  </a:cubicBezTo>
                  <a:cubicBezTo>
                    <a:pt x="785044" y="713576"/>
                    <a:pt x="1295307" y="1043089"/>
                    <a:pt x="0" y="872065"/>
                  </a:cubicBezTo>
                  <a:cubicBezTo>
                    <a:pt x="1693" y="532913"/>
                    <a:pt x="3387" y="339152"/>
                    <a:pt x="50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544A39"/>
                </a:gs>
                <a:gs pos="0">
                  <a:srgbClr val="A78B6D"/>
                </a:gs>
              </a:gsLst>
              <a:lin ang="0" scaled="1"/>
              <a:tileRect/>
            </a:gradFill>
            <a:ln w="6350">
              <a:gradFill flip="none" rotWithShape="1">
                <a:gsLst>
                  <a:gs pos="70000">
                    <a:srgbClr val="54351F"/>
                  </a:gs>
                  <a:gs pos="38500">
                    <a:srgbClr val="DBAB60"/>
                  </a:gs>
                  <a:gs pos="0">
                    <a:srgbClr val="52331D">
                      <a:alpha val="0"/>
                    </a:srgbClr>
                  </a:gs>
                  <a:gs pos="100000">
                    <a:srgbClr val="DBAB60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V="1">
            <a:off x="1654161" y="1944604"/>
            <a:ext cx="8883680" cy="2046778"/>
            <a:chOff x="3333551" y="983424"/>
            <a:chExt cx="5524899" cy="1139579"/>
          </a:xfrm>
          <a:effectLst>
            <a:outerShdw blurRad="444500" dist="317500" dir="5400000" sx="90000" sy="90000" algn="t" rotWithShape="0">
              <a:srgbClr val="312E2A">
                <a:alpha val="25000"/>
              </a:srgbClr>
            </a:outerShdw>
          </a:effectLst>
        </p:grpSpPr>
        <p:sp>
          <p:nvSpPr>
            <p:cNvPr id="6" name="波形 5"/>
            <p:cNvSpPr/>
            <p:nvPr/>
          </p:nvSpPr>
          <p:spPr>
            <a:xfrm>
              <a:off x="3333551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gradFill flip="none" rotWithShape="1">
              <a:gsLst>
                <a:gs pos="0">
                  <a:srgbClr val="DED2C0"/>
                </a:gs>
                <a:gs pos="100000">
                  <a:srgbClr val="AE947A"/>
                </a:gs>
              </a:gsLst>
              <a:lin ang="10800000" scaled="1"/>
              <a:tileRect/>
            </a:gradFill>
            <a:ln>
              <a:gradFill flip="none" rotWithShape="1">
                <a:gsLst>
                  <a:gs pos="82000">
                    <a:srgbClr val="DBAB60"/>
                  </a:gs>
                  <a:gs pos="37400">
                    <a:srgbClr val="DBAB60"/>
                  </a:gs>
                  <a:gs pos="0">
                    <a:srgbClr val="52331D">
                      <a:alpha val="0"/>
                    </a:srgbClr>
                  </a:gs>
                  <a:gs pos="65498">
                    <a:srgbClr val="54351F"/>
                  </a:gs>
                  <a:gs pos="100000">
                    <a:srgbClr val="54351F"/>
                  </a:gs>
                </a:gsLst>
                <a:lin ang="10800000" scaled="1"/>
                <a:tileRect/>
              </a:gradFill>
            </a:ln>
            <a:effectLst>
              <a:outerShdw blurRad="508000" dist="381000" dir="5400000" sx="90000" sy="90000" algn="t" rotWithShape="0">
                <a:srgbClr val="532913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  <p:sp>
          <p:nvSpPr>
            <p:cNvPr id="21" name="波形 20"/>
            <p:cNvSpPr/>
            <p:nvPr/>
          </p:nvSpPr>
          <p:spPr>
            <a:xfrm flipH="1">
              <a:off x="6096000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gradFill flip="none" rotWithShape="1">
              <a:gsLst>
                <a:gs pos="0">
                  <a:srgbClr val="DED2C0"/>
                </a:gs>
                <a:gs pos="100000">
                  <a:srgbClr val="AE947A"/>
                </a:gs>
              </a:gsLst>
              <a:lin ang="10800000" scaled="1"/>
              <a:tileRect/>
            </a:gradFill>
            <a:ln>
              <a:gradFill flip="none" rotWithShape="1">
                <a:gsLst>
                  <a:gs pos="82000">
                    <a:srgbClr val="DBAB60"/>
                  </a:gs>
                  <a:gs pos="37400">
                    <a:srgbClr val="DBAB60"/>
                  </a:gs>
                  <a:gs pos="0">
                    <a:srgbClr val="52331D">
                      <a:alpha val="0"/>
                    </a:srgbClr>
                  </a:gs>
                  <a:gs pos="65498">
                    <a:srgbClr val="54351F"/>
                  </a:gs>
                  <a:gs pos="100000">
                    <a:srgbClr val="54351F"/>
                  </a:gs>
                </a:gsLst>
                <a:lin ang="10800000" scaled="1"/>
                <a:tileRect/>
              </a:gradFill>
            </a:ln>
            <a:effectLst>
              <a:outerShdw blurRad="508000" dist="381000" dir="5400000" sx="90000" sy="90000" algn="t" rotWithShape="0">
                <a:srgbClr val="532913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1774327" y="1845298"/>
            <a:ext cx="8641824" cy="2046778"/>
            <a:chOff x="3333551" y="983424"/>
            <a:chExt cx="5524899" cy="1139579"/>
          </a:xfrm>
          <a:effectLst>
            <a:outerShdw blurRad="444500" dist="317500" dir="5400000" sx="90000" sy="90000" algn="t" rotWithShape="0">
              <a:srgbClr val="312E2A">
                <a:alpha val="25000"/>
              </a:srgbClr>
            </a:outerShdw>
          </a:effectLst>
        </p:grpSpPr>
        <p:sp>
          <p:nvSpPr>
            <p:cNvPr id="17" name="波形 16"/>
            <p:cNvSpPr/>
            <p:nvPr/>
          </p:nvSpPr>
          <p:spPr>
            <a:xfrm>
              <a:off x="3333551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  <a14:imgEffect>
                          <a14:colorTemperature colorTemp="68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63202">
                    <a:srgbClr val="54351F"/>
                  </a:gs>
                  <a:gs pos="35100">
                    <a:srgbClr val="DBAB60"/>
                  </a:gs>
                  <a:gs pos="0">
                    <a:srgbClr val="52331D">
                      <a:alpha val="3000"/>
                    </a:srgbClr>
                  </a:gs>
                  <a:gs pos="100000">
                    <a:srgbClr val="DBAB60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  <p:sp>
          <p:nvSpPr>
            <p:cNvPr id="18" name="波形 17"/>
            <p:cNvSpPr/>
            <p:nvPr/>
          </p:nvSpPr>
          <p:spPr>
            <a:xfrm flipH="1">
              <a:off x="6096000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  <a14:imgEffect>
                          <a14:colorTemperature colorTemp="68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63202">
                    <a:srgbClr val="54351F"/>
                  </a:gs>
                  <a:gs pos="35100">
                    <a:srgbClr val="DBAB60"/>
                  </a:gs>
                  <a:gs pos="0">
                    <a:srgbClr val="52331D">
                      <a:alpha val="3000"/>
                    </a:srgbClr>
                  </a:gs>
                  <a:gs pos="100000">
                    <a:srgbClr val="DBAB60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V="1">
            <a:off x="1924643" y="1681961"/>
            <a:ext cx="8341190" cy="2046778"/>
            <a:chOff x="3333550" y="983424"/>
            <a:chExt cx="5524900" cy="1139579"/>
          </a:xfrm>
          <a:noFill/>
          <a:effectLst/>
        </p:grpSpPr>
        <p:sp>
          <p:nvSpPr>
            <p:cNvPr id="15" name="波形 14"/>
            <p:cNvSpPr/>
            <p:nvPr/>
          </p:nvSpPr>
          <p:spPr>
            <a:xfrm>
              <a:off x="3333550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gradFill>
              <a:gsLst>
                <a:gs pos="0">
                  <a:srgbClr val="C98343">
                    <a:alpha val="0"/>
                  </a:srgbClr>
                </a:gs>
                <a:gs pos="100000">
                  <a:srgbClr val="C98343">
                    <a:alpha val="16000"/>
                  </a:srgbClr>
                </a:gs>
              </a:gsLst>
              <a:lin ang="10800000" scaled="1"/>
            </a:gradFill>
            <a:ln w="12700">
              <a:gradFill flip="none" rotWithShape="1">
                <a:gsLst>
                  <a:gs pos="0">
                    <a:srgbClr val="C98343">
                      <a:alpha val="0"/>
                    </a:srgbClr>
                  </a:gs>
                  <a:gs pos="48825">
                    <a:srgbClr val="DBAB60"/>
                  </a:gs>
                  <a:gs pos="75000">
                    <a:srgbClr val="E4D7C4"/>
                  </a:gs>
                  <a:gs pos="100000">
                    <a:srgbClr val="C9834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  <p:sp>
          <p:nvSpPr>
            <p:cNvPr id="16" name="波形 15"/>
            <p:cNvSpPr/>
            <p:nvPr/>
          </p:nvSpPr>
          <p:spPr>
            <a:xfrm flipH="1">
              <a:off x="6096000" y="983424"/>
              <a:ext cx="2762450" cy="1139579"/>
            </a:xfrm>
            <a:prstGeom prst="wave">
              <a:avLst>
                <a:gd name="adj1" fmla="val 6371"/>
                <a:gd name="adj2" fmla="val 0"/>
              </a:avLst>
            </a:prstGeom>
            <a:gradFill>
              <a:gsLst>
                <a:gs pos="0">
                  <a:srgbClr val="C98343">
                    <a:alpha val="0"/>
                  </a:srgbClr>
                </a:gs>
                <a:gs pos="100000">
                  <a:srgbClr val="C98343">
                    <a:alpha val="16000"/>
                  </a:srgbClr>
                </a:gs>
              </a:gsLst>
              <a:lin ang="10800000" scaled="1"/>
            </a:gradFill>
            <a:ln w="12700">
              <a:gradFill flip="none" rotWithShape="1">
                <a:gsLst>
                  <a:gs pos="0">
                    <a:srgbClr val="C98343">
                      <a:alpha val="0"/>
                    </a:srgbClr>
                  </a:gs>
                  <a:gs pos="48825">
                    <a:srgbClr val="DBAB60"/>
                  </a:gs>
                  <a:gs pos="75000">
                    <a:srgbClr val="E4D7C4"/>
                  </a:gs>
                  <a:gs pos="100000">
                    <a:srgbClr val="C9834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rial" panose="020B0604020202090204"/>
                <a:ea typeface="等线" panose="020F0502020204030204"/>
                <a:cs typeface="+mn-cs"/>
              </a:endParaRPr>
            </a:p>
          </p:txBody>
        </p:sp>
      </p:grpSp>
      <p:pic>
        <p:nvPicPr>
          <p:cNvPr id="23" name="图片-" descr="书架上有许多书&#10;&#10;描述已自动生成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"/>
                    </a14:imgEffect>
                    <a14:imgEffect>
                      <a14:colorTemperature colorTemp="8800"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690" b="4671"/>
          <a:stretch>
            <a:fillRect/>
          </a:stretch>
        </p:blipFill>
        <p:spPr>
          <a:xfrm>
            <a:off x="-5912" y="5176039"/>
            <a:ext cx="12191998" cy="1681961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7" name="图片 66" descr="图片包含 游戏机&#10;&#10;描述已自动生成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2000" contrast="40000"/>
                    </a14:imgEffect>
                    <a14:imgEffect>
                      <a14:colorTemperature colorTemp="11200"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74" y="4207118"/>
            <a:ext cx="5058300" cy="2135098"/>
          </a:xfrm>
          <a:prstGeom prst="rect">
            <a:avLst/>
          </a:prstGeom>
          <a:effectLst>
            <a:outerShdw blurRad="50800" dir="13500000" sy="23000" kx="1200000" algn="br" rotWithShape="0">
              <a:prstClr val="black">
                <a:alpha val="50000"/>
              </a:prstClr>
            </a:outerShdw>
          </a:effectLst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  <a14:imgEffect>
                      <a14:brightnessContrast bright="10000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66734" b="10699"/>
          <a:stretch>
            <a:fillRect/>
          </a:stretch>
        </p:blipFill>
        <p:spPr>
          <a:xfrm rot="5400000">
            <a:off x="2576364" y="3120846"/>
            <a:ext cx="1402091" cy="6554818"/>
          </a:xfrm>
          <a:custGeom>
            <a:avLst/>
            <a:gdLst>
              <a:gd name="connsiteX0" fmla="*/ 0 w 1402091"/>
              <a:gd name="connsiteY0" fmla="*/ 6554818 h 6554818"/>
              <a:gd name="connsiteX1" fmla="*/ 0 w 1402091"/>
              <a:gd name="connsiteY1" fmla="*/ 0 h 6554818"/>
              <a:gd name="connsiteX2" fmla="*/ 1402091 w 1402091"/>
              <a:gd name="connsiteY2" fmla="*/ 0 h 6554818"/>
              <a:gd name="connsiteX3" fmla="*/ 1402091 w 1402091"/>
              <a:gd name="connsiteY3" fmla="*/ 6554818 h 65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091" h="6554818">
                <a:moveTo>
                  <a:pt x="0" y="6554818"/>
                </a:moveTo>
                <a:lnTo>
                  <a:pt x="0" y="0"/>
                </a:lnTo>
                <a:lnTo>
                  <a:pt x="1402091" y="0"/>
                </a:lnTo>
                <a:lnTo>
                  <a:pt x="1402091" y="6554818"/>
                </a:lnTo>
                <a:close/>
              </a:path>
            </a:pathLst>
          </a:custGeom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  <a14:imgEffect>
                      <a14:brightnessContrast bright="1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r="65049" b="12318"/>
          <a:stretch>
            <a:fillRect/>
          </a:stretch>
        </p:blipFill>
        <p:spPr>
          <a:xfrm rot="16200000" flipH="1">
            <a:off x="8178037" y="3085336"/>
            <a:ext cx="1473111" cy="6554816"/>
          </a:xfrm>
          <a:custGeom>
            <a:avLst/>
            <a:gdLst>
              <a:gd name="connsiteX0" fmla="*/ 0 w 1473111"/>
              <a:gd name="connsiteY0" fmla="*/ 0 h 6554816"/>
              <a:gd name="connsiteX1" fmla="*/ 0 w 1473111"/>
              <a:gd name="connsiteY1" fmla="*/ 6554816 h 6554816"/>
              <a:gd name="connsiteX2" fmla="*/ 1473111 w 1473111"/>
              <a:gd name="connsiteY2" fmla="*/ 6554816 h 6554816"/>
              <a:gd name="connsiteX3" fmla="*/ 1473111 w 1473111"/>
              <a:gd name="connsiteY3" fmla="*/ 0 h 655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111" h="6554816">
                <a:moveTo>
                  <a:pt x="0" y="0"/>
                </a:moveTo>
                <a:lnTo>
                  <a:pt x="0" y="6554816"/>
                </a:lnTo>
                <a:lnTo>
                  <a:pt x="1473111" y="6554816"/>
                </a:lnTo>
                <a:lnTo>
                  <a:pt x="1473111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2121415" y="2260679"/>
            <a:ext cx="794917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kumimoji="1" sz="12000">
                <a:gradFill>
                  <a:gsLst>
                    <a:gs pos="100000">
                      <a:srgbClr val="9C7D60"/>
                    </a:gs>
                    <a:gs pos="51000">
                      <a:srgbClr val="52331D"/>
                    </a:gs>
                    <a:gs pos="0">
                      <a:srgbClr val="110F10"/>
                    </a:gs>
                  </a:gsLst>
                  <a:lin ang="5400000" scaled="1"/>
                </a:gradFill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-300" normalizeH="0" baseline="0" noProof="0" dirty="0">
                <a:ln>
                  <a:noFill/>
                </a:ln>
                <a:gradFill>
                  <a:gsLst>
                    <a:gs pos="100000">
                      <a:srgbClr val="9C7D60"/>
                    </a:gs>
                    <a:gs pos="51000">
                      <a:srgbClr val="52331D"/>
                    </a:gs>
                    <a:gs pos="0">
                      <a:srgbClr val="110F10"/>
                    </a:gs>
                  </a:gsLst>
                  <a:lin ang="5400000" scaled="1"/>
                </a:gra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sym typeface="Arial" panose="020B0604020202090204" pitchFamily="34" charset="0"/>
              </a:rPr>
              <a:t>环境描写艺术</a:t>
            </a:r>
            <a:endParaRPr kumimoji="1" lang="zh-CN" altLang="en-US" sz="9600" b="0" i="0" u="none" strike="noStrike" kern="1200" cap="none" spc="-300" normalizeH="0" baseline="0" noProof="0" dirty="0">
              <a:ln>
                <a:noFill/>
              </a:ln>
              <a:gradFill>
                <a:gsLst>
                  <a:gs pos="100000">
                    <a:srgbClr val="9C7D60"/>
                  </a:gs>
                  <a:gs pos="51000">
                    <a:srgbClr val="52331D"/>
                  </a:gs>
                  <a:gs pos="0">
                    <a:srgbClr val="110F10"/>
                  </a:gs>
                </a:gsLst>
                <a:lin ang="5400000" scaled="1"/>
              </a:gra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  <a:sym typeface="Arial" panose="020B0604020202090204" pitchFamily="34" charset="0"/>
            </a:endParaRPr>
          </a:p>
        </p:txBody>
      </p:sp>
      <p:pic>
        <p:nvPicPr>
          <p:cNvPr id="5" name="图片 4" descr="手里拿着伞&#10;&#10;低可信度描述已自动生成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8650">
            <a:off x="9737217" y="2438780"/>
            <a:ext cx="3021380" cy="3021380"/>
          </a:xfrm>
          <a:prstGeom prst="rect">
            <a:avLst/>
          </a:prstGeom>
        </p:spPr>
      </p:pic>
      <p:pic>
        <p:nvPicPr>
          <p:cNvPr id="7" name="Picture 2" descr="查看图片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10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02" y="556103"/>
            <a:ext cx="1500796" cy="1607199"/>
          </a:xfrm>
          <a:prstGeom prst="rect">
            <a:avLst/>
          </a:prstGeom>
          <a:noFill/>
          <a:effectLst>
            <a:outerShdw blurRad="63500" dist="127000" dir="2700000" algn="tl" rotWithShape="0">
              <a:srgbClr val="54351F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8090"/>
          <a:stretch>
            <a:fillRect/>
          </a:stretch>
        </p:blipFill>
        <p:spPr>
          <a:xfrm rot="20047325">
            <a:off x="328259" y="406979"/>
            <a:ext cx="2365475" cy="17461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05000" y="105000"/>
                                    </p:animScale>
                                    <p:animScale>
                                      <p:cBhvr>
                                        <p:cTn id="7" dur="1500" accel="50000" de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5000" y="105000"/>
                                      <p:to x="95000" y="95000"/>
                                    </p:animScale>
                                    <p:animScale>
                                      <p:cBhvr>
                                        <p:cTn id="8" dur="750" accel="10000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0" name="缺角矩形 9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1095564" y="2776173"/>
            <a:ext cx="9572436" cy="0"/>
          </a:xfrm>
          <a:prstGeom prst="line">
            <a:avLst/>
          </a:prstGeom>
          <a:ln>
            <a:solidFill>
              <a:srgbClr val="9F7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328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058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0415" y="3232995"/>
            <a:ext cx="9226121" cy="17175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万丈绝壁垂直而下，驮队原来就在这壁顶上。怒江自西北天际亮亮而来，深远似涓涓细流，隐隐喧声腾上来，一派森气。俯望那江，蓦地心中一颤，再不敢向下看。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434" y="1504220"/>
            <a:ext cx="9088967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2010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年江苏卷）文中画线部分描写了峡谷险峻气势，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请分析其表现特色。（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溜索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0" name="缺角矩形 9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1095564" y="2776173"/>
            <a:ext cx="9572436" cy="0"/>
          </a:xfrm>
          <a:prstGeom prst="line">
            <a:avLst/>
          </a:prstGeom>
          <a:ln>
            <a:solidFill>
              <a:srgbClr val="9F7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8434" y="1504220"/>
            <a:ext cx="9088967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2010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年江苏卷）文中画线部分描写了峡谷险峻气势，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请分析其表现特色。（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溜索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28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058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53660" y="3054141"/>
            <a:ext cx="9614340" cy="2277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画线的文字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定点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壁顶上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换景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，描绘了怒江绝壁的“形”；怒江的“色”；怒江的“声”以及人俯望怒江的“感受”。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由近及远再到近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，变换视角，分别从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视觉、听觉、内心感受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写所处环境，使人如临其境，极具感染力。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6" name="缺角矩形 5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缺角矩形 7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4002" y="1725553"/>
            <a:ext cx="9143998" cy="38701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8255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小说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中的环境描写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有时是为了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用看似无心之笔推动故事情节的发展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；有时是为了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烘云托月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塑造人物形象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；有时是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映射或暗示主旨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R="0" lvl="0" indent="8255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它是小说中不可或缺的组成部分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因此备受高考命题者的青睐。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答题时，要注意区分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自然环境描写的作用和社会环境描写的作用。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rightnessContrast bright="10000"/>
                    </a14:imgEffect>
                    <a14:imgEffect>
                      <a14:colorTemperature colorTemp="72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0403304" y="4167507"/>
            <a:ext cx="3909596" cy="37407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97878" y="266700"/>
          <a:ext cx="10970236" cy="6172200"/>
        </p:xfrm>
        <a:graphic>
          <a:graphicData uri="http://schemas.openxmlformats.org/drawingml/2006/table">
            <a:tbl>
              <a:tblPr>
                <a:effectLst>
                  <a:reflection blurRad="228600" stA="35000" endPos="12000" dir="5400000" sy="-100000" algn="bl" rotWithShape="0"/>
                </a:effectLst>
              </a:tblPr>
              <a:tblGrid>
                <a:gridCol w="1993936"/>
                <a:gridCol w="8976300"/>
              </a:tblGrid>
              <a:tr h="638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角度</a:t>
                      </a:r>
                      <a:endParaRPr lang="en-US" altLang="en-US" sz="2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作用</a:t>
                      </a:r>
                      <a:endParaRPr lang="en-US" altLang="en-US" sz="2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565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kern="1200" dirty="0">
                          <a:solidFill>
                            <a:srgbClr val="9A330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环境</a:t>
                      </a: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角度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565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kern="1200" dirty="0">
                          <a:solidFill>
                            <a:srgbClr val="9A330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人物</a:t>
                      </a: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角度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5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5F1"/>
                    </a:solidFill>
                  </a:tcPr>
                </a:tc>
              </a:tr>
              <a:tr h="26412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kern="1200" dirty="0">
                          <a:solidFill>
                            <a:srgbClr val="9A330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情节</a:t>
                      </a: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角度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798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kern="1200" dirty="0">
                          <a:solidFill>
                            <a:srgbClr val="9A330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主题</a:t>
                      </a:r>
                      <a:r>
                        <a:rPr 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itchFamily="2" charset="-122"/>
                          <a:sym typeface="微软雅黑" panose="020B0503020204020204" pitchFamily="34" charset="-122"/>
                        </a:rPr>
                        <a:t>角度</a:t>
                      </a:r>
                      <a:endParaRPr lang="en-US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5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endParaRPr lang="en-US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5F1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94000" y="836613"/>
            <a:ext cx="770890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lnSpc>
                <a:spcPct val="120000"/>
              </a:lnSpc>
              <a:buNone/>
            </a:pP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①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交代故事发生的时间、地点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②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暗示社会环境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③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渲染气氛，奠定基调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。</a:t>
            </a:r>
            <a:endParaRPr lang="en-US" altLang="en-US" sz="2600" b="0" dirty="0">
              <a:solidFill>
                <a:srgbClr val="52331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94000" y="1996149"/>
            <a:ext cx="770890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lnSpc>
                <a:spcPct val="120000"/>
              </a:lnSpc>
              <a:buNone/>
            </a:pP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①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烘托人物心情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②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表现人物身份、地位、性格等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③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暗示人物命运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。</a:t>
            </a:r>
            <a:endParaRPr lang="en-US" altLang="en-US" sz="2600" b="0" dirty="0">
              <a:solidFill>
                <a:srgbClr val="52331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0" y="3155685"/>
            <a:ext cx="8585200" cy="2452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lnSpc>
                <a:spcPct val="120000"/>
              </a:lnSpc>
              <a:buNone/>
            </a:pP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①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暗示或推动情节的发展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②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为后文情节的发展做铺垫或制造悬念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③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作为情节发展的线索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en-US" altLang="zh-CN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④</a:t>
            </a:r>
            <a:r>
              <a:rPr lang="en-US" altLang="zh-CN" sz="2600" b="0" dirty="0" err="1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与标题相呼应，诠释标题的内涵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；</a:t>
            </a:r>
            <a:r>
              <a:rPr lang="zh-CN" altLang="en-US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⑤</a:t>
            </a:r>
            <a:r>
              <a:rPr lang="zh-CN" altLang="en-US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开头的环境描写，引出下文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……</a:t>
            </a:r>
            <a:r>
              <a:rPr lang="zh-CN" altLang="en-US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的内容（为下文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……</a:t>
            </a:r>
            <a:r>
              <a:rPr lang="zh-CN" altLang="en-US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做铺垫），与结尾相呼应；结尾的环境描写，与上文</a:t>
            </a:r>
            <a:r>
              <a:rPr lang="en-US" altLang="zh-CN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……</a:t>
            </a:r>
            <a:r>
              <a:rPr lang="zh-CN" altLang="en-US" sz="2600" b="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的内容相呼应，结构完整。</a:t>
            </a:r>
            <a:endParaRPr lang="zh-CN" altLang="en-US" sz="2600" b="0" dirty="0">
              <a:solidFill>
                <a:srgbClr val="52331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4000" y="5715105"/>
            <a:ext cx="4588560" cy="53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lnSpc>
                <a:spcPct val="120000"/>
              </a:lnSpc>
              <a:buNone/>
            </a:pPr>
            <a:r>
              <a:rPr lang="zh-CN" altLang="en-US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①</a:t>
            </a:r>
            <a:r>
              <a:rPr lang="zh-CN" altLang="en-US" sz="26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揭示主题；</a:t>
            </a:r>
            <a:r>
              <a:rPr lang="zh-CN" altLang="en-US" sz="2600" b="1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②</a:t>
            </a:r>
            <a:r>
              <a:rPr lang="zh-CN" altLang="en-US" sz="26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深化主旨。</a:t>
            </a:r>
            <a:endParaRPr lang="zh-CN" altLang="en-US" sz="2600" dirty="0">
              <a:solidFill>
                <a:srgbClr val="52331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34" name="缺角矩形 33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缺角矩形 34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2187236" y="1026742"/>
            <a:ext cx="7781017" cy="803308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1320802" y="1974928"/>
            <a:ext cx="9550398" cy="19715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①旧历的年底毕竟最像年底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村镇上不必说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就在天空中也显出将到新年的气象来。灰白色的沉重的晚云中间时时发出闪光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接着一声钝响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是送灶的爆竹；近处燃放的可就更强烈了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震耳的大音还没有息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空气里已经散满了幽微的火药香。</a:t>
            </a:r>
            <a:endParaRPr kumimoji="0" lang="zh-CN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Text Box 4"/>
          <p:cNvSpPr txBox="1"/>
          <p:nvPr/>
        </p:nvSpPr>
        <p:spPr>
          <a:xfrm>
            <a:off x="2438471" y="1136009"/>
            <a:ext cx="7278546" cy="584775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祝福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开头社会环境描写的作用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1320802" y="4161626"/>
            <a:ext cx="9550396" cy="19715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②……都在准备着祝福。这是鲁镇年终的大典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致敬尽礼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迎接福神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拜求来年一年中的好运气；拜的却只限于男人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拜完自然仍然是放爆竹。年年如此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家家如此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——只要买得起福礼和爆竹之类的——今年自然也如此。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12" name="矩形 11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26" name="Picture 2" descr="查看图片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290" y="-433178"/>
            <a:ext cx="12636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图片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722" y="-141762"/>
            <a:ext cx="2348094" cy="23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查看图片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 contrast="5000"/>
                    </a14:imgEffect>
                    <a14:imgEffect>
                      <a14:colorTemperature colorTemp="88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20114" r="20114" b="20114"/>
          <a:stretch>
            <a:fillRect/>
          </a:stretch>
        </p:blipFill>
        <p:spPr bwMode="auto">
          <a:xfrm>
            <a:off x="-346673" y="-718437"/>
            <a:ext cx="1703668" cy="17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查看图片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07"/>
          <a:stretch>
            <a:fillRect/>
          </a:stretch>
        </p:blipFill>
        <p:spPr bwMode="auto">
          <a:xfrm>
            <a:off x="9639858" y="2512036"/>
            <a:ext cx="3986601" cy="3967703"/>
          </a:xfrm>
          <a:prstGeom prst="rect">
            <a:avLst/>
          </a:prstGeom>
          <a:noFill/>
          <a:effectLst>
            <a:reflection blurRad="63500" stA="700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查看图片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7163" y="152031"/>
            <a:ext cx="2884092" cy="28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7" name="缺角矩形 6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缺角矩形 8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2187236" y="1026742"/>
            <a:ext cx="7781017" cy="803308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Box 4"/>
          <p:cNvSpPr txBox="1"/>
          <p:nvPr/>
        </p:nvSpPr>
        <p:spPr>
          <a:xfrm>
            <a:off x="2438471" y="1136009"/>
            <a:ext cx="7278546" cy="584775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祝福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开头社会环境描写的作用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15" name="矩形 14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6" name="Picture 2" descr="查看图片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290" y="-433178"/>
            <a:ext cx="12636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查看图片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722" y="-141762"/>
            <a:ext cx="2348094" cy="23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查看图片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 contrast="5000"/>
                    </a14:imgEffect>
                    <a14:imgEffect>
                      <a14:colorTemperature colorTemp="88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20114" r="20114" b="20114"/>
          <a:stretch>
            <a:fillRect/>
          </a:stretch>
        </p:blipFill>
        <p:spPr bwMode="auto">
          <a:xfrm>
            <a:off x="-354255" y="-474365"/>
            <a:ext cx="1703668" cy="17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1130777" y="2013559"/>
            <a:ext cx="9711395" cy="39588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①环境上：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交代祥林嫂生活在封建礼教和迷信思想笼罩的旧中国，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揭示祥林嫂悲剧的社会基础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②情节上：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推动情节发展，热闹喜庆的祝福景象与下文祥林嫂的凄惨形成反衬。</a:t>
            </a:r>
            <a:endParaRPr kumimoji="0" lang="en-US" altLang="zh-CN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③人物上：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勾勒社会环境，预示祥林嫂悲剧的必然性。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④主题上：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祥林嫂在热闹喜庆的祝福中死去，突出了反封建礼教的主题。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9" name="Picture 6" descr="查看图片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7163" y="152031"/>
            <a:ext cx="2884092" cy="28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2" name="缺角矩形 11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缺角矩形 13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: 圆角 14"/>
          <p:cNvSpPr/>
          <p:nvPr/>
        </p:nvSpPr>
        <p:spPr>
          <a:xfrm>
            <a:off x="1246262" y="1026742"/>
            <a:ext cx="9662966" cy="803308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18" name="矩形 17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Text Box 4"/>
          <p:cNvSpPr txBox="1"/>
          <p:nvPr/>
        </p:nvSpPr>
        <p:spPr>
          <a:xfrm>
            <a:off x="1313047" y="1161291"/>
            <a:ext cx="9596181" cy="763472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找出小说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祝福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中描写自然环境的句子，并分析作用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1243885" y="1981376"/>
            <a:ext cx="9857582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6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2331D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天色愈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2331D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阴暗了，下午竟又下起雪来，雪花大的有梅花那么大，满天飞舞，夹着烟霭和忙碌的气色，将鲁镇乱成一团糟。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2331D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54101" y="3632201"/>
            <a:ext cx="10083800" cy="2555788"/>
            <a:chOff x="1054101" y="3632201"/>
            <a:chExt cx="10083800" cy="2555788"/>
          </a:xfrm>
        </p:grpSpPr>
        <p:sp>
          <p:nvSpPr>
            <p:cNvPr id="39" name="矩形: 圆角 38"/>
            <p:cNvSpPr/>
            <p:nvPr/>
          </p:nvSpPr>
          <p:spPr>
            <a:xfrm>
              <a:off x="1054101" y="3632201"/>
              <a:ext cx="10083800" cy="2389188"/>
            </a:xfrm>
            <a:prstGeom prst="roundRect">
              <a:avLst>
                <a:gd name="adj" fmla="val 5868"/>
              </a:avLst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0">
                    <a:srgbClr val="836951">
                      <a:alpha val="20000"/>
                    </a:srgbClr>
                  </a:gs>
                  <a:gs pos="100000">
                    <a:srgbClr val="836951"/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1243885" y="3816633"/>
              <a:ext cx="2605445" cy="609935"/>
            </a:xfrm>
            <a:prstGeom prst="roundRect">
              <a:avLst/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56995" y="3851328"/>
              <a:ext cx="275885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EB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指向环境本身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243885" y="4593169"/>
              <a:ext cx="6503142" cy="1157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①渲染阴暗压抑气氛。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②给全篇奠定凄凉压抑的基调。（开头）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2050" name="Picture 2" descr="查看图片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65" r="17783" b="25365"/>
            <a:stretch>
              <a:fillRect/>
            </a:stretch>
          </p:blipFill>
          <p:spPr bwMode="auto">
            <a:xfrm>
              <a:off x="6950354" y="3678487"/>
              <a:ext cx="4187546" cy="250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 descr="查看图片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8" t="35508" r="7635" b="36595"/>
          <a:stretch>
            <a:fillRect/>
          </a:stretch>
        </p:blipFill>
        <p:spPr bwMode="auto">
          <a:xfrm>
            <a:off x="7434881" y="721277"/>
            <a:ext cx="3451374" cy="859995"/>
          </a:xfrm>
          <a:prstGeom prst="rect">
            <a:avLst/>
          </a:prstGeom>
          <a:noFill/>
          <a:effectLst>
            <a:outerShdw blurRad="50800" dist="38100" dir="5400000" algn="t" rotWithShape="0">
              <a:srgbClr val="52331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2" name="缺角矩形 11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缺角矩形 14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21" name="矩形 20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Text Box 3"/>
          <p:cNvSpPr txBox="1"/>
          <p:nvPr/>
        </p:nvSpPr>
        <p:spPr>
          <a:xfrm>
            <a:off x="1243884" y="2019476"/>
            <a:ext cx="9665343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6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23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雪花落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在积得厚厚的雪褥上面，听去似乎瑟瑟有声，使人更加感到沉寂。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5563" y="3680253"/>
            <a:ext cx="10042337" cy="2263347"/>
            <a:chOff x="1095563" y="3680253"/>
            <a:chExt cx="10042337" cy="2263347"/>
          </a:xfrm>
        </p:grpSpPr>
        <p:sp>
          <p:nvSpPr>
            <p:cNvPr id="16" name="矩形: 圆角 15"/>
            <p:cNvSpPr/>
            <p:nvPr/>
          </p:nvSpPr>
          <p:spPr>
            <a:xfrm>
              <a:off x="1095563" y="3680253"/>
              <a:ext cx="10042337" cy="2263347"/>
            </a:xfrm>
            <a:prstGeom prst="roundRect">
              <a:avLst>
                <a:gd name="adj" fmla="val 5868"/>
              </a:avLst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0">
                    <a:srgbClr val="836951">
                      <a:alpha val="20000"/>
                    </a:srgbClr>
                  </a:gs>
                  <a:gs pos="100000">
                    <a:srgbClr val="836951"/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1252414" y="3819085"/>
              <a:ext cx="2140026" cy="609935"/>
            </a:xfrm>
            <a:prstGeom prst="roundRect">
              <a:avLst/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1382495" y="3851229"/>
              <a:ext cx="2009945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zh-CN" altLang="en-US" sz="2800" b="1" dirty="0">
                  <a:solidFill>
                    <a:srgbClr val="F7F2EB"/>
                  </a:solidFill>
                  <a:sym typeface="微软雅黑" panose="020B0503020204020204" pitchFamily="34" charset="-122"/>
                </a:rPr>
                <a:t>指向人物</a:t>
              </a:r>
              <a:endParaRPr lang="zh-CN" altLang="en-US" sz="2800" b="1" dirty="0">
                <a:solidFill>
                  <a:srgbClr val="F7F2EB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217297" y="4545424"/>
              <a:ext cx="8008432" cy="1157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R="0" lvl="0" indent="73660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烘托“我”激愤沉痛的心理，表现“我”既同情祥林嫂的遭遇但又无能为力的矛盾心理。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Text Box 4"/>
          <p:cNvSpPr txBox="1"/>
          <p:nvPr/>
        </p:nvSpPr>
        <p:spPr>
          <a:xfrm>
            <a:off x="1898651" y="8404203"/>
            <a:ext cx="184731" cy="1131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6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246262" y="721277"/>
            <a:ext cx="9662966" cy="1203486"/>
            <a:chOff x="1246262" y="721277"/>
            <a:chExt cx="9662966" cy="1203486"/>
          </a:xfrm>
        </p:grpSpPr>
        <p:sp>
          <p:nvSpPr>
            <p:cNvPr id="18" name="矩形: 圆角 17"/>
            <p:cNvSpPr/>
            <p:nvPr/>
          </p:nvSpPr>
          <p:spPr>
            <a:xfrm>
              <a:off x="1246262" y="1026742"/>
              <a:ext cx="9662966" cy="803308"/>
            </a:xfrm>
            <a:prstGeom prst="roundRect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Text Box 4"/>
            <p:cNvSpPr txBox="1"/>
            <p:nvPr/>
          </p:nvSpPr>
          <p:spPr>
            <a:xfrm>
              <a:off x="1313047" y="1161291"/>
              <a:ext cx="9596181" cy="76347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找出小说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《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祝福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》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中描写自然环境的句子，并分析作用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4102" name="Picture 6" descr="查看图片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" t="35508" r="7635" b="36595"/>
            <a:stretch>
              <a:fillRect/>
            </a:stretch>
          </p:blipFill>
          <p:spPr bwMode="auto">
            <a:xfrm>
              <a:off x="7434881" y="721277"/>
              <a:ext cx="3451374" cy="85999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52331D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图片 53" descr="穿着西装笔挺的男子手里拿着男人的黑白照&#10;&#10;描述已自动生成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69" y="2859856"/>
            <a:ext cx="1986975" cy="351627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2" name="缺角矩形 11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缺角矩形 14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Text Box 3"/>
          <p:cNvSpPr txBox="1"/>
          <p:nvPr/>
        </p:nvSpPr>
        <p:spPr>
          <a:xfrm>
            <a:off x="1290074" y="1955976"/>
            <a:ext cx="9596181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6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23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远处的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爆竹声联绵不断，似乎合成一天音响的浓云，夹着团团飞舞的雪花，拥抱了全市镇。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5563" y="3448089"/>
            <a:ext cx="10042337" cy="2495512"/>
            <a:chOff x="1095563" y="3448089"/>
            <a:chExt cx="10042337" cy="2495512"/>
          </a:xfrm>
        </p:grpSpPr>
        <p:sp>
          <p:nvSpPr>
            <p:cNvPr id="43" name="矩形: 圆角 42"/>
            <p:cNvSpPr/>
            <p:nvPr/>
          </p:nvSpPr>
          <p:spPr>
            <a:xfrm>
              <a:off x="1095563" y="3448089"/>
              <a:ext cx="10042337" cy="2495512"/>
            </a:xfrm>
            <a:prstGeom prst="roundRect">
              <a:avLst>
                <a:gd name="adj" fmla="val 5868"/>
              </a:avLst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0">
                    <a:srgbClr val="836951">
                      <a:alpha val="20000"/>
                    </a:srgbClr>
                  </a:gs>
                  <a:gs pos="100000">
                    <a:srgbClr val="836951"/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243885" y="3636564"/>
              <a:ext cx="2140026" cy="609935"/>
            </a:xfrm>
            <a:prstGeom prst="roundRect">
              <a:avLst/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91039" y="3654814"/>
              <a:ext cx="275885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EB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指向主题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2EB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356994" y="4368046"/>
              <a:ext cx="9311006" cy="1157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6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R="0" lvl="0" indent="73660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暗示、深化主题；批判了在封建社会下的人们愚昧落后、麻木不仁的状态和封建礼教对妇女的毒害、摧残。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Text Box 4"/>
          <p:cNvSpPr txBox="1"/>
          <p:nvPr/>
        </p:nvSpPr>
        <p:spPr>
          <a:xfrm>
            <a:off x="1898651" y="8404203"/>
            <a:ext cx="184731" cy="1131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6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69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分析环境描写作用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9928" y="379368"/>
            <a:ext cx="867067" cy="471868"/>
            <a:chOff x="1369314" y="1161604"/>
            <a:chExt cx="867067" cy="471868"/>
          </a:xfrm>
        </p:grpSpPr>
        <p:sp>
          <p:nvSpPr>
            <p:cNvPr id="18" name="矩形 17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46262" y="721277"/>
            <a:ext cx="9662966" cy="1203486"/>
            <a:chOff x="1246262" y="721277"/>
            <a:chExt cx="9662966" cy="1203486"/>
          </a:xfrm>
        </p:grpSpPr>
        <p:sp>
          <p:nvSpPr>
            <p:cNvPr id="40" name="矩形: 圆角 39"/>
            <p:cNvSpPr/>
            <p:nvPr/>
          </p:nvSpPr>
          <p:spPr>
            <a:xfrm>
              <a:off x="1246262" y="1026742"/>
              <a:ext cx="9662966" cy="803308"/>
            </a:xfrm>
            <a:prstGeom prst="roundRect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Text Box 4"/>
            <p:cNvSpPr txBox="1"/>
            <p:nvPr/>
          </p:nvSpPr>
          <p:spPr>
            <a:xfrm>
              <a:off x="1313047" y="1161291"/>
              <a:ext cx="9596181" cy="76347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defRPr sz="32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找出小说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《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祝福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》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中描写自然环境的句子，并分析作用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42" name="Picture 6" descr="查看图片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" t="35508" r="7635" b="36595"/>
            <a:stretch>
              <a:fillRect/>
            </a:stretch>
          </p:blipFill>
          <p:spPr bwMode="auto">
            <a:xfrm>
              <a:off x="7434881" y="721277"/>
              <a:ext cx="3451374" cy="85999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52331D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图片 46" descr="图片包含 室内, 小, 袋子, 床&#10;&#10;描述已自动生成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46" y="3172328"/>
            <a:ext cx="4233624" cy="1205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0" name="缺角矩形 9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08708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81707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28434" y="1336178"/>
            <a:ext cx="9088967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2019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年全国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Ⅲ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卷）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到梨花屯去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小说中有多处景物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描写，请分析其功能。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内容占位符 2"/>
          <p:cNvSpPr txBox="1"/>
          <p:nvPr/>
        </p:nvSpPr>
        <p:spPr>
          <a:xfrm>
            <a:off x="1069381" y="2683837"/>
            <a:ext cx="9598619" cy="35218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①沿途风景为故事开展提供自然背景，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交代地点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②白鹤不慌不忙飞过的身影、水发出叫人喜悦的响声等自然景物描写反映了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谢赵二人的心理变化和气氛的变化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，变得松动、亲切。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③透露着旺盛生命力的包谷、山野等描写流露出生机勃勃的时代气息，有助于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农民呼吁改革的主题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的呈现。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22556" y="2628900"/>
            <a:ext cx="9466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95300" y="1007994"/>
            <a:ext cx="11201400" cy="5583305"/>
            <a:chOff x="713581" y="1263307"/>
            <a:chExt cx="10764838" cy="5075234"/>
          </a:xfrm>
          <a:effectLst>
            <a:outerShdw blurRad="508000" dist="508000" dir="5400000" sx="90000" sy="90000" algn="t" rotWithShape="0">
              <a:prstClr val="black">
                <a:alpha val="50000"/>
              </a:prstClr>
            </a:outerShdw>
          </a:effectLst>
        </p:grpSpPr>
        <p:sp>
          <p:nvSpPr>
            <p:cNvPr id="18" name="缺角矩形 17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0">
                    <a:srgbClr val="836951">
                      <a:alpha val="20000"/>
                    </a:srgbClr>
                  </a:gs>
                  <a:gs pos="100000">
                    <a:srgbClr val="836951"/>
                  </a:gs>
                </a:gsLst>
                <a:lin ang="10800000" scaled="1"/>
                <a:tileRect/>
              </a:gradFill>
            </a:ln>
            <a:effectLst>
              <a:outerShdw blurRad="508000" dist="508000" dir="5400000" sx="95000" sy="95000" algn="t" rotWithShape="0">
                <a:srgbClr val="3C271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0" name="缺角矩形 19"/>
            <p:cNvSpPr/>
            <p:nvPr/>
          </p:nvSpPr>
          <p:spPr>
            <a:xfrm>
              <a:off x="828435" y="1387935"/>
              <a:ext cx="10535131" cy="4825979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文本框 99"/>
          <p:cNvSpPr txBox="1"/>
          <p:nvPr/>
        </p:nvSpPr>
        <p:spPr>
          <a:xfrm>
            <a:off x="1050624" y="1697487"/>
            <a:ext cx="9811352" cy="1081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环境是人物活动的舞台，恰当的环境描写有助于人物的刻画和主题的表达。对小说环境描写的考查，主要有三种题型：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36061" y="253545"/>
            <a:ext cx="2919878" cy="926770"/>
            <a:chOff x="4636061" y="253545"/>
            <a:chExt cx="2919878" cy="926770"/>
          </a:xfrm>
        </p:grpSpPr>
        <p:grpSp>
          <p:nvGrpSpPr>
            <p:cNvPr id="2" name="组合 1"/>
            <p:cNvGrpSpPr/>
            <p:nvPr/>
          </p:nvGrpSpPr>
          <p:grpSpPr>
            <a:xfrm>
              <a:off x="4636061" y="253545"/>
              <a:ext cx="2919878" cy="926770"/>
              <a:chOff x="4492463" y="-1281975"/>
              <a:chExt cx="3432338" cy="1089424"/>
            </a:xfrm>
          </p:grpSpPr>
          <p:grpSp>
            <p:nvGrpSpPr>
              <p:cNvPr id="6" name="组合 5"/>
              <p:cNvGrpSpPr/>
              <p:nvPr/>
            </p:nvGrpSpPr>
            <p:grpSpPr>
              <a:xfrm flipV="1">
                <a:off x="4492463" y="-1154820"/>
                <a:ext cx="3432338" cy="962269"/>
                <a:chOff x="3333550" y="983424"/>
                <a:chExt cx="5524900" cy="1139579"/>
              </a:xfrm>
              <a:gradFill>
                <a:gsLst>
                  <a:gs pos="0">
                    <a:srgbClr val="E4D7C4"/>
                  </a:gs>
                  <a:gs pos="100000">
                    <a:srgbClr val="C1B19F"/>
                  </a:gs>
                </a:gsLst>
                <a:lin ang="10800000" scaled="1"/>
              </a:gradFill>
              <a:effectLst>
                <a:outerShdw blurRad="444500" dist="317500" dir="5400000" sx="90000" sy="90000" algn="t" rotWithShape="0">
                  <a:srgbClr val="52331D">
                    <a:alpha val="25000"/>
                  </a:srgbClr>
                </a:outerShdw>
              </a:effectLst>
            </p:grpSpPr>
            <p:sp>
              <p:nvSpPr>
                <p:cNvPr id="15" name="波形 14"/>
                <p:cNvSpPr/>
                <p:nvPr/>
              </p:nvSpPr>
              <p:spPr>
                <a:xfrm>
                  <a:off x="3333550" y="983424"/>
                  <a:ext cx="2762450" cy="1139579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pFill/>
                <a:ln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  <p:sp>
              <p:nvSpPr>
                <p:cNvPr id="16" name="波形 15"/>
                <p:cNvSpPr/>
                <p:nvPr/>
              </p:nvSpPr>
              <p:spPr>
                <a:xfrm flipH="1">
                  <a:off x="6096000" y="983424"/>
                  <a:ext cx="2762450" cy="1139579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pFill/>
                <a:ln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4576332" y="-1205184"/>
                <a:ext cx="3272268" cy="962268"/>
                <a:chOff x="4535033" y="-1205184"/>
                <a:chExt cx="3354866" cy="962268"/>
              </a:xfrm>
            </p:grpSpPr>
            <p:sp>
              <p:nvSpPr>
                <p:cNvPr id="12" name="波形 11"/>
                <p:cNvSpPr/>
                <p:nvPr/>
              </p:nvSpPr>
              <p:spPr>
                <a:xfrm flipV="1">
                  <a:off x="4535033" y="-1205184"/>
                  <a:ext cx="1677433" cy="962268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adFill flip="none" rotWithShape="1">
                  <a:gsLst>
                    <a:gs pos="0">
                      <a:srgbClr val="DED2C0"/>
                    </a:gs>
                    <a:gs pos="100000">
                      <a:srgbClr val="F6EFDD"/>
                    </a:gs>
                  </a:gsLst>
                  <a:lin ang="9000000" scaled="0"/>
                  <a:tileRect/>
                </a:gradFill>
                <a:ln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  <p:sp>
              <p:nvSpPr>
                <p:cNvPr id="13" name="波形 12"/>
                <p:cNvSpPr/>
                <p:nvPr/>
              </p:nvSpPr>
              <p:spPr>
                <a:xfrm flipH="1" flipV="1">
                  <a:off x="6212466" y="-1205184"/>
                  <a:ext cx="1677433" cy="962268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adFill flip="none" rotWithShape="1">
                  <a:gsLst>
                    <a:gs pos="0">
                      <a:srgbClr val="DED2C0"/>
                    </a:gs>
                    <a:gs pos="100000">
                      <a:srgbClr val="F6EFDD"/>
                    </a:gs>
                  </a:gsLst>
                  <a:lin ang="4800000" scaled="0"/>
                  <a:tileRect/>
                </a:gradFill>
                <a:ln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flipV="1">
                <a:off x="4665233" y="-1281975"/>
                <a:ext cx="3094468" cy="962268"/>
                <a:chOff x="3333550" y="983424"/>
                <a:chExt cx="5524900" cy="1139579"/>
              </a:xfrm>
              <a:noFill/>
              <a:effectLst/>
            </p:grpSpPr>
            <p:sp>
              <p:nvSpPr>
                <p:cNvPr id="10" name="波形 9"/>
                <p:cNvSpPr/>
                <p:nvPr/>
              </p:nvSpPr>
              <p:spPr>
                <a:xfrm>
                  <a:off x="3333550" y="983424"/>
                  <a:ext cx="2762450" cy="1139579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pFill/>
                <a:ln w="6350"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  <p:sp>
              <p:nvSpPr>
                <p:cNvPr id="11" name="波形 10"/>
                <p:cNvSpPr/>
                <p:nvPr/>
              </p:nvSpPr>
              <p:spPr>
                <a:xfrm flipH="1">
                  <a:off x="6096000" y="983424"/>
                  <a:ext cx="2762450" cy="1139579"/>
                </a:xfrm>
                <a:prstGeom prst="wave">
                  <a:avLst>
                    <a:gd name="adj1" fmla="val 6371"/>
                    <a:gd name="adj2" fmla="val 0"/>
                  </a:avLst>
                </a:prstGeom>
                <a:grpFill/>
                <a:ln w="6350">
                  <a:gradFill flip="none" rotWithShape="1">
                    <a:gsLst>
                      <a:gs pos="0">
                        <a:srgbClr val="52331D">
                          <a:alpha val="0"/>
                        </a:srgbClr>
                      </a:gs>
                      <a:gs pos="100000">
                        <a:srgbClr val="52331D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</p:grpSp>
        </p:grpSp>
        <p:sp>
          <p:nvSpPr>
            <p:cNvPr id="17" name="矩形 16"/>
            <p:cNvSpPr/>
            <p:nvPr/>
          </p:nvSpPr>
          <p:spPr>
            <a:xfrm>
              <a:off x="4995326" y="424663"/>
              <a:ext cx="219162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40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88551"/>
                      </a:gs>
                      <a:gs pos="58000">
                        <a:srgbClr val="52331D"/>
                      </a:gs>
                    </a:gsLst>
                    <a:lin ang="2700000" scaled="1"/>
                    <a:tileRect/>
                  </a:gradFill>
                  <a:uLnTx/>
                  <a:uFillTx/>
                  <a:latin typeface="鸿雷行书简体" panose="00000505000000000000" pitchFamily="2" charset="-122"/>
                  <a:ea typeface="鸿雷行书简体" panose="00000505000000000000" pitchFamily="2" charset="-122"/>
                  <a:cs typeface="+mn-ea"/>
                  <a:sym typeface="Arial" panose="020B0604020202090204" pitchFamily="34" charset="0"/>
                </a:rPr>
                <a:t>考查方式</a:t>
              </a:r>
              <a:endParaRPr kumimoji="1" lang="zh-CN" altLang="en-US" sz="400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88551"/>
                    </a:gs>
                    <a:gs pos="58000">
                      <a:srgbClr val="52331D"/>
                    </a:gs>
                  </a:gsLst>
                  <a:lin ang="2700000" scaled="1"/>
                  <a:tileRect/>
                </a:gradFill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5" name="文本框 99"/>
          <p:cNvSpPr txBox="1"/>
          <p:nvPr/>
        </p:nvSpPr>
        <p:spPr>
          <a:xfrm>
            <a:off x="1050624" y="4847531"/>
            <a:ext cx="9811352" cy="10819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综观近年来的命题趋势，对小说环境描写的考查，主要集中在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环境特点概括题、环境描写作用分析题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这两种题型。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25333" y="3168151"/>
            <a:ext cx="3297054" cy="1290679"/>
            <a:chOff x="1165033" y="3100256"/>
            <a:chExt cx="3297054" cy="1290679"/>
          </a:xfrm>
        </p:grpSpPr>
        <p:sp>
          <p:nvSpPr>
            <p:cNvPr id="32" name="矩形: 圆角 31"/>
            <p:cNvSpPr/>
            <p:nvPr/>
          </p:nvSpPr>
          <p:spPr>
            <a:xfrm>
              <a:off x="1165033" y="3100256"/>
              <a:ext cx="3297054" cy="1290679"/>
            </a:xfrm>
            <a:prstGeom prst="roundRect">
              <a:avLst>
                <a:gd name="adj" fmla="val 12192"/>
              </a:avLst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9"/>
            <p:cNvSpPr txBox="1"/>
            <p:nvPr/>
          </p:nvSpPr>
          <p:spPr>
            <a:xfrm>
              <a:off x="1435358" y="3216415"/>
              <a:ext cx="2454467" cy="10772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环境特点概括题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451652" y="3163455"/>
            <a:ext cx="3297054" cy="1300070"/>
            <a:chOff x="4591352" y="3226655"/>
            <a:chExt cx="3297054" cy="1300070"/>
          </a:xfrm>
        </p:grpSpPr>
        <p:sp>
          <p:nvSpPr>
            <p:cNvPr id="33" name="矩形: 圆角 32"/>
            <p:cNvSpPr/>
            <p:nvPr/>
          </p:nvSpPr>
          <p:spPr>
            <a:xfrm>
              <a:off x="4591352" y="3236046"/>
              <a:ext cx="3297054" cy="1290679"/>
            </a:xfrm>
            <a:prstGeom prst="roundRect">
              <a:avLst>
                <a:gd name="adj" fmla="val 11447"/>
              </a:avLst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99"/>
            <p:cNvSpPr txBox="1"/>
            <p:nvPr/>
          </p:nvSpPr>
          <p:spPr>
            <a:xfrm>
              <a:off x="5045529" y="3226655"/>
              <a:ext cx="2388701" cy="12232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环境描写手法赏析题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921058" y="3168151"/>
            <a:ext cx="3297054" cy="1290679"/>
            <a:chOff x="8060758" y="3100256"/>
            <a:chExt cx="3297054" cy="1290679"/>
          </a:xfrm>
        </p:grpSpPr>
        <p:sp>
          <p:nvSpPr>
            <p:cNvPr id="34" name="矩形: 圆角 33"/>
            <p:cNvSpPr/>
            <p:nvPr/>
          </p:nvSpPr>
          <p:spPr>
            <a:xfrm>
              <a:off x="8060758" y="3100256"/>
              <a:ext cx="3297054" cy="1290679"/>
            </a:xfrm>
            <a:prstGeom prst="roundRect">
              <a:avLst>
                <a:gd name="adj" fmla="val 7078"/>
              </a:avLst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99"/>
            <p:cNvSpPr txBox="1"/>
            <p:nvPr/>
          </p:nvSpPr>
          <p:spPr>
            <a:xfrm>
              <a:off x="8466745" y="3100256"/>
              <a:ext cx="2485081" cy="12232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3.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环境描写作用分析题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34" name="缺角矩形 33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缺角矩形 34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71442" y="1491645"/>
            <a:ext cx="10580225" cy="6331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2021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年浙江卷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麦子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）第二自然段描写环境有何用意？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内容占位符 2"/>
          <p:cNvSpPr txBox="1"/>
          <p:nvPr/>
        </p:nvSpPr>
        <p:spPr>
          <a:xfrm>
            <a:off x="1235664" y="2484797"/>
            <a:ext cx="9466259" cy="294016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71120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房子又矮又小。房子高不起来，房子周围的树就不怎么高。这儿的树都是矮个儿，都是那种憨厚的榆树，树杈很多，叶子很密，就是长不高。风大。树像绿狮子，毛发纷乱，疯狂地扑打风，风疼得满地打滚，蹿到天上，发出长长的哨音，又跌落到洼地里发出猛兽似的嗥叫。风嗥叫起来，地都动呢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8708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1707" y="379368"/>
            <a:ext cx="867067" cy="471868"/>
            <a:chOff x="1369314" y="1161604"/>
            <a:chExt cx="867067" cy="471868"/>
          </a:xfrm>
        </p:grpSpPr>
        <p:sp>
          <p:nvSpPr>
            <p:cNvPr id="11" name="矩形 10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1209076" y="2273300"/>
            <a:ext cx="9466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54165" y="1177284"/>
            <a:ext cx="10913948" cy="5198848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34" name="缺角矩形 33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缺角矩形 34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22556" y="2459576"/>
            <a:ext cx="9545444" cy="29408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 algn="just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None/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第二段写了风猛烈到会发出长哨音、无法建高房的环境，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边疆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环境的恶劣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，突出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守护边疆荒漠土地的艰难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②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衬托人物，用环境的恶劣衬托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主人公守土的顽强精神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③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暗示主题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，通过写整天乱跑的风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挨打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揭示坚守边疆土地的重要性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8708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1707" y="379368"/>
            <a:ext cx="867067" cy="471868"/>
            <a:chOff x="1369314" y="1161604"/>
            <a:chExt cx="867067" cy="471868"/>
          </a:xfrm>
        </p:grpSpPr>
        <p:sp>
          <p:nvSpPr>
            <p:cNvPr id="11" name="矩形 10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71442" y="1491645"/>
            <a:ext cx="10580225" cy="6331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2021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年浙江卷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麦子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）第二自然段描写环境有何用意？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09076" y="2273300"/>
            <a:ext cx="9466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3889" y="469900"/>
          <a:ext cx="10918214" cy="59690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567367"/>
                <a:gridCol w="8350847"/>
              </a:tblGrid>
              <a:tr h="796054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bg1"/>
                          </a:solidFill>
                          <a:latin typeface="Arial" panose="020B0604020202090204" pitchFamily="34" charset="0"/>
                          <a:ea typeface="微软雅黑" panose="020B0503020204020204" pitchFamily="34" charset="-122"/>
                          <a:cs typeface="宋体" pitchFamily="2" charset="-122"/>
                          <a:sym typeface="Arial" panose="020B0604020202090204" pitchFamily="34" charset="0"/>
                        </a:rPr>
                        <a:t>环境描写艺术相关题目</a:t>
                      </a:r>
                      <a:endParaRPr lang="zh-CN" altLang="en-US" sz="3200" b="1" dirty="0">
                        <a:solidFill>
                          <a:schemeClr val="bg1"/>
                        </a:solidFill>
                        <a:latin typeface="Arial" panose="020B0604020202090204" pitchFamily="34" charset="0"/>
                        <a:ea typeface="微软雅黑" panose="020B0503020204020204" pitchFamily="34" charset="-122"/>
                        <a:cs typeface="宋体" pitchFamily="2" charset="-122"/>
                        <a:sym typeface="Arial" panose="020B060402020209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167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</a:t>
                      </a:r>
                      <a:r>
                        <a:rPr lang="zh-CN" altLang="en-US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年江苏卷</a:t>
                      </a:r>
                      <a:endParaRPr lang="zh-CN" altLang="en-US" sz="2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4748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年全国卷</a:t>
                      </a: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Ⅲ</a:t>
                      </a:r>
                      <a:endParaRPr lang="en-US" altLang="zh-CN" sz="2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0000"/>
                        </a:lnSpc>
                        <a:buNone/>
                      </a:pP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00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年浙江卷</a:t>
                      </a:r>
                      <a:endParaRPr lang="zh-CN" altLang="en-US" sz="2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0000"/>
                        </a:lnSpc>
                        <a:buNone/>
                      </a:pP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47808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年上海卷</a:t>
                      </a:r>
                      <a:endParaRPr lang="zh-CN" altLang="en-US" sz="2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3382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2010</a:t>
                      </a:r>
                      <a:r>
                        <a:rPr lang="zh-CN" altLang="en-US" sz="2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年江苏卷</a:t>
                      </a:r>
                      <a:endParaRPr lang="zh-CN" altLang="en-US" sz="2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33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233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373116" y="1363155"/>
            <a:ext cx="744061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kern="12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小哥儿俩是在什么样的家庭环境中成长的？请简要分析。（凌叔华</a:t>
            </a:r>
            <a:r>
              <a:rPr lang="en-US" altLang="zh-CN" sz="2600" kern="12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lang="zh-CN" altLang="en-US" sz="2600" kern="12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小哥儿俩</a:t>
            </a:r>
            <a:r>
              <a:rPr lang="en-US" altLang="zh-CN" sz="2600" kern="12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lang="zh-CN" altLang="en-US" sz="2600" kern="1200" dirty="0">
                <a:solidFill>
                  <a:srgbClr val="5233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600" kern="1200" dirty="0">
              <a:solidFill>
                <a:srgbClr val="52331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3115" y="2471722"/>
            <a:ext cx="744061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小说中有多处景物描写，请分析其功能。（何士光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到梨花屯去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52331D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3115" y="3567970"/>
            <a:ext cx="7440613" cy="531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第二自然段描写环境有何用意？（红柯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麦子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52331D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3118" y="4249648"/>
            <a:ext cx="744061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小说第①段运用动态的视角进行环境描写，很有镜头感，请加以赏析。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(《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交情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》)</a:t>
            </a:r>
            <a:endParaRPr lang="en-US" altLang="zh-CN" dirty="0">
              <a:solidFill>
                <a:srgbClr val="52331D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73117" y="5344274"/>
            <a:ext cx="744061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文中画线部分描写了峡谷险峻气势，请分析其表现特色。（阿城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溜索</a:t>
            </a:r>
            <a:r>
              <a:rPr lang="en-US" altLang="zh-CN" dirty="0">
                <a:solidFill>
                  <a:srgbClr val="52331D"/>
                </a:solidFill>
                <a:sym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52331D"/>
                </a:solidFill>
                <a:sym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52331D"/>
              </a:solidFill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887" y="1148031"/>
            <a:ext cx="10944226" cy="5303232"/>
            <a:chOff x="713581" y="1263307"/>
            <a:chExt cx="10764838" cy="5075234"/>
          </a:xfrm>
          <a:effectLst>
            <a:outerShdw blurRad="508000" dist="508000" dir="5400000" sx="90000" sy="90000" algn="t" rotWithShape="0">
              <a:prstClr val="black">
                <a:alpha val="50000"/>
              </a:prstClr>
            </a:outerShdw>
          </a:effectLst>
        </p:grpSpPr>
        <p:sp>
          <p:nvSpPr>
            <p:cNvPr id="3" name="缺角矩形 2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gradFill flip="none" rotWithShape="1">
                <a:gsLst>
                  <a:gs pos="0">
                    <a:srgbClr val="836951">
                      <a:alpha val="20000"/>
                    </a:srgbClr>
                  </a:gs>
                  <a:gs pos="100000">
                    <a:srgbClr val="836951"/>
                  </a:gs>
                </a:gsLst>
                <a:lin ang="10800000" scaled="1"/>
                <a:tileRect/>
              </a:gradFill>
            </a:ln>
            <a:effectLst>
              <a:outerShdw blurRad="508000" dist="508000" dir="5400000" sx="95000" sy="95000" algn="t" rotWithShape="0">
                <a:srgbClr val="3C271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0" name="缺角矩形 9"/>
            <p:cNvSpPr/>
            <p:nvPr/>
          </p:nvSpPr>
          <p:spPr>
            <a:xfrm>
              <a:off x="828435" y="1387935"/>
              <a:ext cx="10535131" cy="4825979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10580" y="324625"/>
            <a:ext cx="421552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概括环境特点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8357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93964" y="1606521"/>
            <a:ext cx="10245536" cy="1923743"/>
            <a:chOff x="993964" y="1606521"/>
            <a:chExt cx="10245536" cy="1923743"/>
          </a:xfrm>
        </p:grpSpPr>
        <p:sp>
          <p:nvSpPr>
            <p:cNvPr id="11" name="矩形: 圆角 10"/>
            <p:cNvSpPr/>
            <p:nvPr/>
          </p:nvSpPr>
          <p:spPr>
            <a:xfrm>
              <a:off x="993964" y="1606521"/>
              <a:ext cx="2047686" cy="1923743"/>
            </a:xfrm>
            <a:prstGeom prst="roundRect">
              <a:avLst>
                <a:gd name="adj" fmla="val 6859"/>
              </a:avLst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缺角矩形 14"/>
            <p:cNvSpPr/>
            <p:nvPr/>
          </p:nvSpPr>
          <p:spPr>
            <a:xfrm>
              <a:off x="2276781" y="1620222"/>
              <a:ext cx="8962719" cy="1904740"/>
            </a:xfrm>
            <a:prstGeom prst="plaque">
              <a:avLst>
                <a:gd name="adj" fmla="val 5889"/>
              </a:avLst>
            </a:prstGeom>
            <a:solidFill>
              <a:srgbClr val="9F75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81962" y="1989708"/>
              <a:ext cx="1671690" cy="1157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自然环境描写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29648" y="1768525"/>
              <a:ext cx="7693616" cy="1599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指对日月星辰、山川河流、花草树林、鸟兽鱼虫、时序节令、风雨雪霜等自然景物的描写，包括人物活动的时间、地点、季节、天气、景物等。</a:t>
              </a:r>
              <a:endPara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93964" y="3896491"/>
            <a:ext cx="10245536" cy="2116798"/>
            <a:chOff x="993964" y="3896491"/>
            <a:chExt cx="10245536" cy="2116798"/>
          </a:xfrm>
        </p:grpSpPr>
        <p:sp>
          <p:nvSpPr>
            <p:cNvPr id="16" name="缺角矩形 15"/>
            <p:cNvSpPr/>
            <p:nvPr/>
          </p:nvSpPr>
          <p:spPr>
            <a:xfrm>
              <a:off x="2276781" y="3911582"/>
              <a:ext cx="8962719" cy="1904740"/>
            </a:xfrm>
            <a:prstGeom prst="plaque">
              <a:avLst>
                <a:gd name="adj" fmla="val 5889"/>
              </a:avLst>
            </a:prstGeom>
            <a:solidFill>
              <a:srgbClr val="9F75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29648" y="3896491"/>
              <a:ext cx="7693616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指对人物活动、事件发生、情节展开的社会背景、历史条件、地方的风土人情、时代风貌、社会关系、政治、经济等的描写，主要是交代人物的生存环境、社会关系等。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993964" y="3908150"/>
              <a:ext cx="2047686" cy="1923743"/>
            </a:xfrm>
            <a:prstGeom prst="roundRect">
              <a:avLst>
                <a:gd name="adj" fmla="val 6859"/>
              </a:avLst>
            </a:prstGeom>
            <a:gradFill flip="none" rotWithShape="1">
              <a:gsLst>
                <a:gs pos="6000">
                  <a:srgbClr val="54351F"/>
                </a:gs>
                <a:gs pos="100000">
                  <a:srgbClr val="83695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254000" dir="5400000" sx="95000" sy="95000" algn="t" rotWithShape="0">
                <a:srgbClr val="54351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18614" y="4291337"/>
              <a:ext cx="1798386" cy="1157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社会环境描写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0"/>
                    </a14:imgEffect>
                    <a14:imgEffect>
                      <a14:colorTemperature colorTemp="72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0403304" y="4167507"/>
            <a:ext cx="3909596" cy="374076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887" y="1185850"/>
            <a:ext cx="10944226" cy="5261616"/>
            <a:chOff x="713581" y="1263307"/>
            <a:chExt cx="10764838" cy="5075234"/>
          </a:xfrm>
        </p:grpSpPr>
        <p:sp>
          <p:nvSpPr>
            <p:cNvPr id="3" name="缺角矩形 2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缺角矩形 5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32830" y="324625"/>
            <a:ext cx="202477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058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95564" y="1431136"/>
            <a:ext cx="9661336" cy="12232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2018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江苏卷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小哥儿俩是在什么样的家庭环境中成长的？请简要分析。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5564" y="3024810"/>
            <a:ext cx="9844158" cy="633207"/>
            <a:chOff x="1095564" y="3024810"/>
            <a:chExt cx="9844158" cy="633207"/>
          </a:xfrm>
        </p:grpSpPr>
        <p:sp>
          <p:nvSpPr>
            <p:cNvPr id="23" name="缺角矩形 22"/>
            <p:cNvSpPr/>
            <p:nvPr/>
          </p:nvSpPr>
          <p:spPr>
            <a:xfrm>
              <a:off x="3508564" y="3024810"/>
              <a:ext cx="7431158" cy="633207"/>
            </a:xfrm>
            <a:prstGeom prst="plaque">
              <a:avLst>
                <a:gd name="adj" fmla="val 8644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缺角矩形 20"/>
            <p:cNvSpPr/>
            <p:nvPr/>
          </p:nvSpPr>
          <p:spPr>
            <a:xfrm>
              <a:off x="1095564" y="3024810"/>
              <a:ext cx="3108136" cy="633207"/>
            </a:xfrm>
            <a:prstGeom prst="plaque">
              <a:avLst>
                <a:gd name="adj" fmla="val 8644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52278" y="3079803"/>
              <a:ext cx="27947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①</a:t>
              </a:r>
              <a:r>
                <a:rPr kumimoji="0" lang="en-US" alt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经济状况良好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97124" y="3079803"/>
              <a:ext cx="35186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家有厨子和花园等。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95564" y="3913685"/>
            <a:ext cx="9844158" cy="633207"/>
            <a:chOff x="1095564" y="3913685"/>
            <a:chExt cx="9844158" cy="633207"/>
          </a:xfrm>
        </p:grpSpPr>
        <p:sp>
          <p:nvSpPr>
            <p:cNvPr id="24" name="缺角矩形 23"/>
            <p:cNvSpPr/>
            <p:nvPr/>
          </p:nvSpPr>
          <p:spPr>
            <a:xfrm>
              <a:off x="3508564" y="3913685"/>
              <a:ext cx="7431158" cy="633207"/>
            </a:xfrm>
            <a:prstGeom prst="plaque">
              <a:avLst>
                <a:gd name="adj" fmla="val 8644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缺角矩形 24"/>
            <p:cNvSpPr/>
            <p:nvPr/>
          </p:nvSpPr>
          <p:spPr>
            <a:xfrm>
              <a:off x="1095564" y="3913685"/>
              <a:ext cx="3108136" cy="633207"/>
            </a:xfrm>
            <a:prstGeom prst="plaque">
              <a:avLst>
                <a:gd name="adj" fmla="val 8644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52278" y="3968678"/>
              <a:ext cx="27947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②文化氛围浓厚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97124" y="3968678"/>
              <a:ext cx="6261806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家有书房，经常看戏，注重教育等。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95564" y="4802560"/>
            <a:ext cx="9886442" cy="633207"/>
            <a:chOff x="1095564" y="4802560"/>
            <a:chExt cx="9886442" cy="633207"/>
          </a:xfrm>
        </p:grpSpPr>
        <p:sp>
          <p:nvSpPr>
            <p:cNvPr id="28" name="缺角矩形 27"/>
            <p:cNvSpPr/>
            <p:nvPr/>
          </p:nvSpPr>
          <p:spPr>
            <a:xfrm>
              <a:off x="3508564" y="4802560"/>
              <a:ext cx="7431158" cy="633207"/>
            </a:xfrm>
            <a:prstGeom prst="plaque">
              <a:avLst>
                <a:gd name="adj" fmla="val 8644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缺角矩形 28"/>
            <p:cNvSpPr/>
            <p:nvPr/>
          </p:nvSpPr>
          <p:spPr>
            <a:xfrm>
              <a:off x="1095564" y="4802560"/>
              <a:ext cx="3108136" cy="633207"/>
            </a:xfrm>
            <a:prstGeom prst="plaque">
              <a:avLst>
                <a:gd name="adj" fmla="val 8644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52278" y="4857553"/>
              <a:ext cx="27947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③人际关系和谐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397124" y="4857553"/>
              <a:ext cx="658488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尊重孩子，兄弟友爱，主仆关系融洽等。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3887" y="1185850"/>
            <a:ext cx="10944226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6" name="缺角矩形 5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缺角矩形 9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22517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赏析环境描写的手法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缺角矩形 20"/>
          <p:cNvSpPr/>
          <p:nvPr/>
        </p:nvSpPr>
        <p:spPr>
          <a:xfrm>
            <a:off x="1095564" y="1625973"/>
            <a:ext cx="3108136" cy="633207"/>
          </a:xfrm>
          <a:prstGeom prst="plaque">
            <a:avLst>
              <a:gd name="adj" fmla="val 8644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95516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58080" y="1680966"/>
            <a:ext cx="27947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）描写技巧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5563" y="2541593"/>
            <a:ext cx="10118183" cy="2057228"/>
            <a:chOff x="1095563" y="2541593"/>
            <a:chExt cx="10118183" cy="2057228"/>
          </a:xfrm>
        </p:grpSpPr>
        <p:sp>
          <p:nvSpPr>
            <p:cNvPr id="23" name="缺角矩形 22"/>
            <p:cNvSpPr/>
            <p:nvPr/>
          </p:nvSpPr>
          <p:spPr>
            <a:xfrm>
              <a:off x="1095563" y="2541593"/>
              <a:ext cx="10118183" cy="2057228"/>
            </a:xfrm>
            <a:prstGeom prst="plaque">
              <a:avLst>
                <a:gd name="adj" fmla="val 8644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95564" y="2629384"/>
              <a:ext cx="9851054" cy="17182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9A330E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①白描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（以质朴的文字，抓住人物或事物的特征，寥寥几笔就勾勒出人物或事物形象的写法。）与</a:t>
              </a:r>
              <a:r>
                <a:rPr lang="zh-CN" altLang="en-US" b="1" dirty="0">
                  <a:solidFill>
                    <a:srgbClr val="9A330E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细描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9341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（用大量生动、贴切的比喻，绚丽的文字，斑斓的色彩等，进行浓笔涂抹。）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9341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5563" y="4823356"/>
            <a:ext cx="10118183" cy="961731"/>
            <a:chOff x="1095563" y="4823356"/>
            <a:chExt cx="10118183" cy="961731"/>
          </a:xfrm>
        </p:grpSpPr>
        <p:sp>
          <p:nvSpPr>
            <p:cNvPr id="9" name="缺角矩形 8"/>
            <p:cNvSpPr/>
            <p:nvPr/>
          </p:nvSpPr>
          <p:spPr>
            <a:xfrm>
              <a:off x="1095563" y="4823356"/>
              <a:ext cx="10118183" cy="961731"/>
            </a:xfrm>
            <a:prstGeom prst="plaque">
              <a:avLst>
                <a:gd name="adj" fmla="val 8644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49514" y="5029027"/>
              <a:ext cx="9851054" cy="5617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600" b="1" dirty="0">
                  <a:solidFill>
                    <a:srgbClr val="9A330E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②动静结合，虚实结合，正侧结合，点面结合，色彩的渲染、衬托。</a:t>
              </a:r>
              <a:endParaRPr lang="zh-CN" altLang="en-US" sz="2600" b="1" dirty="0">
                <a:solidFill>
                  <a:srgbClr val="9A330E"/>
                </a:solidFill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brightnessContrast bright="10000"/>
                    </a14:imgEffect>
                    <a14:imgEffect>
                      <a14:colorTemperature colorTemp="72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0403304" y="4167507"/>
            <a:ext cx="3909596" cy="37407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887" y="1185850"/>
            <a:ext cx="10944226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3" name="缺角矩形 2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缺角矩形 5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95564" y="1538376"/>
            <a:ext cx="9790150" cy="1467044"/>
            <a:chOff x="1095564" y="1538376"/>
            <a:chExt cx="9790150" cy="1467044"/>
          </a:xfrm>
        </p:grpSpPr>
        <p:sp>
          <p:nvSpPr>
            <p:cNvPr id="21" name="缺角矩形 20"/>
            <p:cNvSpPr/>
            <p:nvPr/>
          </p:nvSpPr>
          <p:spPr>
            <a:xfrm>
              <a:off x="1095564" y="1538376"/>
              <a:ext cx="3108136" cy="633207"/>
            </a:xfrm>
            <a:prstGeom prst="plaque">
              <a:avLst>
                <a:gd name="adj" fmla="val 8644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1095564" y="2116589"/>
              <a:ext cx="9790150" cy="888831"/>
            </a:xfrm>
            <a:prstGeom prst="roundRect">
              <a:avLst>
                <a:gd name="adj" fmla="val 7967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58080" y="1593369"/>
              <a:ext cx="27947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）修辞手法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58080" y="2361975"/>
              <a:ext cx="8204200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借助比喻、拟人、夸张等修辞手法来描写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环境</a:t>
              </a: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95564" y="3187529"/>
            <a:ext cx="9790150" cy="3086104"/>
            <a:chOff x="1095564" y="3187529"/>
            <a:chExt cx="9790150" cy="3086104"/>
          </a:xfrm>
        </p:grpSpPr>
        <p:sp>
          <p:nvSpPr>
            <p:cNvPr id="17" name="矩形: 圆角 16"/>
            <p:cNvSpPr/>
            <p:nvPr/>
          </p:nvSpPr>
          <p:spPr>
            <a:xfrm>
              <a:off x="1095564" y="3638502"/>
              <a:ext cx="9790150" cy="2635131"/>
            </a:xfrm>
            <a:prstGeom prst="roundRect">
              <a:avLst>
                <a:gd name="adj" fmla="val 4046"/>
              </a:avLst>
            </a:prstGeom>
            <a:solidFill>
              <a:srgbClr val="52331D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58080" y="3974726"/>
              <a:ext cx="8492067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①感官角度——视觉、听觉、味觉、嗅觉等；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②观察角度——定点观察、移步换景、俯视仰视等；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③</a:t>
              </a: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写景顺序——由远及近、由高到低等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；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④</a:t>
              </a:r>
              <a:r>
                <a:rPr kumimoji="0" lang="zh-CN" altLang="zh-CN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抓住特征</a:t>
              </a:r>
              <a:r>
                <a:rPr kumimoji="0" lang="zh-CN" altLang="en-US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，</a:t>
              </a:r>
              <a:r>
                <a:rPr kumimoji="0" lang="zh-CN" altLang="zh-CN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进行形、声、色方面的描写</a:t>
              </a:r>
              <a:r>
                <a:rPr kumimoji="0" lang="zh-CN" altLang="en-US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缺角矩形 13"/>
            <p:cNvSpPr/>
            <p:nvPr/>
          </p:nvSpPr>
          <p:spPr>
            <a:xfrm>
              <a:off x="1095564" y="3187529"/>
              <a:ext cx="3108136" cy="633207"/>
            </a:xfrm>
            <a:prstGeom prst="plaque">
              <a:avLst>
                <a:gd name="adj" fmla="val 8644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58080" y="3242522"/>
              <a:ext cx="279470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2800"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）写景角度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22517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赏析环境描写的手法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5516" y="379368"/>
            <a:ext cx="867067" cy="471868"/>
            <a:chOff x="1369314" y="1161604"/>
            <a:chExt cx="867067" cy="471868"/>
          </a:xfrm>
        </p:grpSpPr>
        <p:sp>
          <p:nvSpPr>
            <p:cNvPr id="11" name="矩形 10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0" name="缺角矩形 9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328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058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25951" y="2920049"/>
            <a:ext cx="9642049" cy="28378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运河一路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蜿蜒，从烟雨江南伸到鲁地西北，像碧蓝丝带，绕德州城西，再蜿蜒向北，流向天津。德州徐家渡一带，码头集中，粮船如梭，游人如织，一派繁华景象。徐家渡到德州城有一官道，两旁遍布着店铺，冯家当铺和马家酒楼是其中较大的两家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0696" y="1452178"/>
            <a:ext cx="9088967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2021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年上海卷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）小说第 ① 段运用动态的视角进行环境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描写，很有镜头感，请加以赏析。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95564" y="2776173"/>
            <a:ext cx="9572436" cy="0"/>
          </a:xfrm>
          <a:prstGeom prst="line">
            <a:avLst/>
          </a:prstGeom>
          <a:ln>
            <a:solidFill>
              <a:srgbClr val="9F7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4165" y="1177284"/>
            <a:ext cx="10913948" cy="5261616"/>
            <a:chOff x="713581" y="1263307"/>
            <a:chExt cx="10764838" cy="5075234"/>
          </a:xfrm>
          <a:effectLst>
            <a:reflection blurRad="127000" stA="52000" endA="300" endPos="8000" dir="5400000" sy="-100000" algn="bl" rotWithShape="0"/>
          </a:effectLst>
        </p:grpSpPr>
        <p:sp>
          <p:nvSpPr>
            <p:cNvPr id="10" name="缺角矩形 9"/>
            <p:cNvSpPr/>
            <p:nvPr/>
          </p:nvSpPr>
          <p:spPr>
            <a:xfrm>
              <a:off x="713581" y="1263307"/>
              <a:ext cx="10764838" cy="5075234"/>
            </a:xfrm>
            <a:prstGeom prst="plaque">
              <a:avLst>
                <a:gd name="adj" fmla="val 3475"/>
              </a:avLst>
            </a:prstGeom>
            <a:gradFill flip="none" rotWithShape="1">
              <a:gsLst>
                <a:gs pos="100000">
                  <a:schemeClr val="accent1">
                    <a:lumMod val="10000"/>
                    <a:lumOff val="90000"/>
                  </a:schemeClr>
                </a:gs>
                <a:gs pos="44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828434" y="1363660"/>
              <a:ext cx="10535131" cy="4874528"/>
            </a:xfrm>
            <a:prstGeom prst="plaque">
              <a:avLst>
                <a:gd name="adj" fmla="val 2759"/>
              </a:avLst>
            </a:prstGeom>
            <a:noFill/>
            <a:ln w="6350">
              <a:solidFill>
                <a:schemeClr val="accent1">
                  <a:alpha val="40000"/>
                </a:schemeClr>
              </a:solidFill>
            </a:ln>
            <a:effectLst>
              <a:outerShdw blurRad="584200" dist="304800" dir="16200000" sx="95000" sy="95000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00696" y="1452178"/>
            <a:ext cx="9088967" cy="11573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2021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年上海卷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）小说第 ① 段运用动态的视角进行环境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描写，很有镜头感，请加以赏析。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95564" y="2776173"/>
            <a:ext cx="9572436" cy="0"/>
          </a:xfrm>
          <a:prstGeom prst="line">
            <a:avLst/>
          </a:prstGeom>
          <a:ln>
            <a:solidFill>
              <a:srgbClr val="9F7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32829" y="324625"/>
            <a:ext cx="605974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0653B">
                        <a:lumMod val="60000"/>
                        <a:lumOff val="40000"/>
                      </a:srgbClr>
                    </a:gs>
                    <a:gs pos="50000">
                      <a:srgbClr val="90653B"/>
                    </a:gs>
                    <a:gs pos="100000">
                      <a:srgbClr val="49341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高考真题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90653B">
                      <a:lumMod val="60000"/>
                      <a:lumOff val="40000"/>
                    </a:srgbClr>
                  </a:gs>
                  <a:gs pos="50000">
                    <a:srgbClr val="90653B"/>
                  </a:gs>
                  <a:gs pos="100000">
                    <a:srgbClr val="49341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05828" y="379368"/>
            <a:ext cx="867067" cy="471868"/>
            <a:chOff x="1369314" y="1161604"/>
            <a:chExt cx="867067" cy="471868"/>
          </a:xfrm>
        </p:grpSpPr>
        <p:sp>
          <p:nvSpPr>
            <p:cNvPr id="63" name="矩形 62"/>
            <p:cNvSpPr/>
            <p:nvPr/>
          </p:nvSpPr>
          <p:spPr>
            <a:xfrm>
              <a:off x="1369314" y="1162438"/>
              <a:ext cx="389736" cy="47103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3878" y="11616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956988" y="11616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70096" y="11616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43878" y="1264104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956988" y="1264104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070096" y="1264104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843878" y="1366603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956988" y="1366603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070096" y="1366603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843878" y="1469102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956988" y="1469102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070096" y="1469102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3878" y="1571601"/>
              <a:ext cx="53175" cy="53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956988" y="1571601"/>
              <a:ext cx="53175" cy="531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070096" y="1571601"/>
              <a:ext cx="53175" cy="5317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183206" y="11616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183206" y="1264104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183206" y="1366603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2183206" y="1469102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2183206" y="1571601"/>
              <a:ext cx="53175" cy="5317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24785" y="3139663"/>
            <a:ext cx="9341624" cy="17175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80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本段环境描写运用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动态的视角持续推进画面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A330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从大到小，从面到点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rPr>
              <a:t>，从阔大的环境逐步聚焦到小说主人公的活动场所，带着读者进人小说场景，沉浸其中。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404365;"/>
</p:tagLst>
</file>

<file path=ppt/tags/tag10.xml><?xml version="1.0" encoding="utf-8"?>
<p:tagLst xmlns:p="http://schemas.openxmlformats.org/presentationml/2006/main">
  <p:tag name="ISLIDE.ICON" val="#404365;"/>
</p:tagLst>
</file>

<file path=ppt/tags/tag11.xml><?xml version="1.0" encoding="utf-8"?>
<p:tagLst xmlns:p="http://schemas.openxmlformats.org/presentationml/2006/main">
  <p:tag name="ISLIDE.ICON" val="#404365;"/>
</p:tagLst>
</file>

<file path=ppt/tags/tag12.xml><?xml version="1.0" encoding="utf-8"?>
<p:tagLst xmlns:p="http://schemas.openxmlformats.org/presentationml/2006/main">
  <p:tag name="ISLIDE.ICON" val="#404365;"/>
</p:tagLst>
</file>

<file path=ppt/tags/tag13.xml><?xml version="1.0" encoding="utf-8"?>
<p:tagLst xmlns:p="http://schemas.openxmlformats.org/presentationml/2006/main">
  <p:tag name="KSO_WM_UNIT_TABLE_BEAUTIFY" val="smartTable{47962c8e-85ee-4314-8bca-f8879100fdd2}"/>
  <p:tag name="TABLE_ENDDRAG_ORIGIN_RECT" val="916*347"/>
  <p:tag name="TABLE_ENDDRAG_RECT" val="23*22*916*347"/>
</p:tagLst>
</file>

<file path=ppt/tags/tag14.xml><?xml version="1.0" encoding="utf-8"?>
<p:tagLst xmlns:p="http://schemas.openxmlformats.org/presentationml/2006/main">
  <p:tag name="ISLIDE.ICON" val="#404365;"/>
</p:tagLst>
</file>

<file path=ppt/tags/tag15.xml><?xml version="1.0" encoding="utf-8"?>
<p:tagLst xmlns:p="http://schemas.openxmlformats.org/presentationml/2006/main">
  <p:tag name="ISLIDE.ICON" val="#404365;"/>
</p:tagLst>
</file>

<file path=ppt/tags/tag16.xml><?xml version="1.0" encoding="utf-8"?>
<p:tagLst xmlns:p="http://schemas.openxmlformats.org/presentationml/2006/main">
  <p:tag name="ISLIDE.ICON" val="#404365;"/>
</p:tagLst>
</file>

<file path=ppt/tags/tag17.xml><?xml version="1.0" encoding="utf-8"?>
<p:tagLst xmlns:p="http://schemas.openxmlformats.org/presentationml/2006/main">
  <p:tag name="ISLIDE.ICON" val="#404365;"/>
</p:tagLst>
</file>

<file path=ppt/tags/tag18.xml><?xml version="1.0" encoding="utf-8"?>
<p:tagLst xmlns:p="http://schemas.openxmlformats.org/presentationml/2006/main">
  <p:tag name="ISLIDE.ICON" val="#404365;"/>
</p:tagLst>
</file>

<file path=ppt/tags/tag19.xml><?xml version="1.0" encoding="utf-8"?>
<p:tagLst xmlns:p="http://schemas.openxmlformats.org/presentationml/2006/main">
  <p:tag name="ISLIDE.ICON" val="#404365;"/>
</p:tagLst>
</file>

<file path=ppt/tags/tag2.xml><?xml version="1.0" encoding="utf-8"?>
<p:tagLst xmlns:p="http://schemas.openxmlformats.org/presentationml/2006/main">
  <p:tag name="KSO_WM_UNIT_TABLE_BEAUTIFY" val="smartTable{c8437819-8755-44ac-9ea8-fb98de26311b}"/>
  <p:tag name="TABLE_ENDDRAG_ORIGIN_RECT" val="880*462"/>
  <p:tag name="TABLE_ENDDRAG_RECT" val="47*29*880*462"/>
</p:tagLst>
</file>

<file path=ppt/tags/tag20.xml><?xml version="1.0" encoding="utf-8"?>
<p:tagLst xmlns:p="http://schemas.openxmlformats.org/presentationml/2006/main">
  <p:tag name="ISLIDE.ICON" val="#404365;"/>
</p:tagLst>
</file>

<file path=ppt/tags/tag21.xml><?xml version="1.0" encoding="utf-8"?>
<p:tagLst xmlns:p="http://schemas.openxmlformats.org/presentationml/2006/main">
  <p:tag name="ISLIDE.ICON" val="#404365;"/>
</p:tagLst>
</file>

<file path=ppt/tags/tag22.xml><?xml version="1.0" encoding="utf-8"?>
<p:tagLst xmlns:p="http://schemas.openxmlformats.org/presentationml/2006/main">
  <p:tag name="ISLIDE.ICON" val="#404365;"/>
</p:tagLst>
</file>

<file path=ppt/tags/tag3.xml><?xml version="1.0" encoding="utf-8"?>
<p:tagLst xmlns:p="http://schemas.openxmlformats.org/presentationml/2006/main">
  <p:tag name="ISLIDE.ICON" val="#404365;"/>
</p:tagLst>
</file>

<file path=ppt/tags/tag4.xml><?xml version="1.0" encoding="utf-8"?>
<p:tagLst xmlns:p="http://schemas.openxmlformats.org/presentationml/2006/main">
  <p:tag name="ISLIDE.ICON" val="#404365;"/>
</p:tagLst>
</file>

<file path=ppt/tags/tag5.xml><?xml version="1.0" encoding="utf-8"?>
<p:tagLst xmlns:p="http://schemas.openxmlformats.org/presentationml/2006/main">
  <p:tag name="ISLIDE.ICON" val="#404365;"/>
</p:tagLst>
</file>

<file path=ppt/tags/tag6.xml><?xml version="1.0" encoding="utf-8"?>
<p:tagLst xmlns:p="http://schemas.openxmlformats.org/presentationml/2006/main">
  <p:tag name="ISLIDE.ICON" val="#404365;"/>
</p:tagLst>
</file>

<file path=ppt/tags/tag7.xml><?xml version="1.0" encoding="utf-8"?>
<p:tagLst xmlns:p="http://schemas.openxmlformats.org/presentationml/2006/main">
  <p:tag name="ISLIDE.ICON" val="#404365;"/>
</p:tagLst>
</file>

<file path=ppt/tags/tag8.xml><?xml version="1.0" encoding="utf-8"?>
<p:tagLst xmlns:p="http://schemas.openxmlformats.org/presentationml/2006/main">
  <p:tag name="ISLIDE.ICON" val="#404365;"/>
</p:tagLst>
</file>

<file path=ppt/tags/tag9.xml><?xml version="1.0" encoding="utf-8"?>
<p:tagLst xmlns:p="http://schemas.openxmlformats.org/presentationml/2006/main">
  <p:tag name="ISLIDE.ICON" val="#404365;"/>
</p:tagLst>
</file>

<file path=ppt/theme/theme1.xml><?xml version="1.0" encoding="utf-8"?>
<a:theme xmlns:a="http://schemas.openxmlformats.org/drawingml/2006/main" name="Office Theme">
  <a:themeElements>
    <a:clrScheme name="自定义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4130"/>
      </a:accent1>
      <a:accent2>
        <a:srgbClr val="997C64"/>
      </a:accent2>
      <a:accent3>
        <a:srgbClr val="A5A5A5"/>
      </a:accent3>
      <a:accent4>
        <a:srgbClr val="FBD28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2979</Words>
  <Application>WPS 演示</Application>
  <PresentationFormat>宽屏</PresentationFormat>
  <Paragraphs>209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等线</vt:lpstr>
      <vt:lpstr>等线</vt:lpstr>
      <vt:lpstr>微软雅黑</vt:lpstr>
      <vt:lpstr>汉仪旗黑</vt:lpstr>
      <vt:lpstr>Arial</vt:lpstr>
      <vt:lpstr>鸿雷行书简体</vt:lpstr>
      <vt:lpstr>苹方-简</vt:lpstr>
      <vt:lpstr>演示镇魂行楷</vt:lpstr>
      <vt:lpstr>幼圆</vt:lpstr>
      <vt:lpstr>汉仪中等线KW</vt:lpstr>
      <vt:lpstr>宋体</vt:lpstr>
      <vt:lpstr>Arial Unicode MS</vt:lpstr>
      <vt:lpstr>Calibri</vt:lpstr>
      <vt:lpstr>Helvetica Neue</vt:lpstr>
      <vt:lpstr>汉仪书宋二KW</vt:lpstr>
      <vt:lpstr>行楷-简</vt:lpstr>
      <vt:lpstr>Times New Roman</vt:lpstr>
      <vt:lpstr>Microsoft Yahei</vt:lpstr>
      <vt:lpstr>楷体</vt:lpstr>
      <vt:lpstr>宋体-简</vt:lpstr>
      <vt:lpstr>汉仪楷体KW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本课件设计版权属于：优课PPT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《赏析小说描写艺术》语文优课PPT 课件创作营</dc:title>
  <dc:creator>超超</dc:creator>
  <cp:keywords>本课首发新于2023年6月15日</cp:keywords>
  <cp:lastModifiedBy>张颖</cp:lastModifiedBy>
  <cp:revision>58</cp:revision>
  <dcterms:created xsi:type="dcterms:W3CDTF">2023-12-07T11:12:31Z</dcterms:created>
  <dcterms:modified xsi:type="dcterms:W3CDTF">2023-12-07T11:12:31Z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864FD3D6A9C49B3D948D716574BDA7BF_43</vt:lpwstr>
  </property>
  <property fmtid="{D5CDD505-2E9C-101B-9397-08002B2CF9AE}" pid="3" name="KSOProductBuildVer">
    <vt:lpwstr>2052-6.3.0.8471</vt:lpwstr>
  </property>
</Properties>
</file>